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58296-5751-4401-A9A4-341FF3212BDF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90453-B991-407D-917E-0EDCDC0E76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90453-B991-407D-917E-0EDCDC0E76E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3A73D-8657-4944-B4B3-530D7B6EBEC3}" type="datetimeFigureOut">
              <a:rPr lang="it-IT" smtClean="0"/>
              <a:pPr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0C17E-0B57-4805-AF86-D465FF83670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1400" dirty="0" smtClean="0"/>
              <a:t>Fonetica</a:t>
            </a: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25" y="909638"/>
            <a:ext cx="676275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Declinazione dell’articolo preposto (aggettivo e genitivo)</a:t>
            </a:r>
            <a:endParaRPr lang="it-IT" sz="24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9325" y="2020094"/>
            <a:ext cx="470535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34605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5">
              <a:buNone/>
            </a:pPr>
            <a:r>
              <a:rPr lang="it-IT" sz="3600" i="1" dirty="0" smtClean="0">
                <a:solidFill>
                  <a:schemeClr val="accent1"/>
                </a:solidFill>
              </a:rPr>
              <a:t>Falemnderit!</a:t>
            </a:r>
          </a:p>
          <a:p>
            <a:pPr lvl="5"/>
            <a:endParaRPr lang="it-IT" sz="3600" i="1" dirty="0">
              <a:solidFill>
                <a:schemeClr val="accent1"/>
              </a:solidFill>
            </a:endParaRPr>
          </a:p>
          <a:p>
            <a:pPr lvl="5">
              <a:buNone/>
            </a:pPr>
            <a:r>
              <a:rPr lang="it-IT" sz="3600" i="1" dirty="0" smtClean="0">
                <a:solidFill>
                  <a:schemeClr val="accent1"/>
                </a:solidFill>
              </a:rPr>
              <a:t>Grazie!</a:t>
            </a:r>
          </a:p>
          <a:p>
            <a:pPr lvl="5">
              <a:buNone/>
            </a:pPr>
            <a:endParaRPr lang="it-IT" sz="3600" i="1" dirty="0">
              <a:solidFill>
                <a:schemeClr val="accent1"/>
              </a:solidFill>
            </a:endParaRPr>
          </a:p>
          <a:p>
            <a:pPr lvl="5">
              <a:buNone/>
            </a:pPr>
            <a:r>
              <a:rPr lang="it-IT" sz="3600" i="1" dirty="0" smtClean="0">
                <a:solidFill>
                  <a:schemeClr val="accent1"/>
                </a:solidFill>
              </a:rPr>
              <a:t>Graciis!</a:t>
            </a:r>
            <a:endParaRPr lang="it-IT" sz="36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Alfabeto e pronuncia</a:t>
            </a:r>
            <a:endParaRPr lang="it-IT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425" y="1600200"/>
            <a:ext cx="70571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Prima declinazione</a:t>
            </a:r>
            <a:endParaRPr lang="it-IT" sz="1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2" y="1600200"/>
            <a:ext cx="422273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Seconda declinazione</a:t>
            </a:r>
            <a:endParaRPr lang="it-IT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3729" y="1600200"/>
            <a:ext cx="681654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Terza declinazione</a:t>
            </a:r>
            <a:endParaRPr lang="it-IT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6094" y="1600200"/>
            <a:ext cx="367181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Seconda coniugazione 1° sottogruppo</a:t>
            </a:r>
            <a:endParaRPr lang="it-IT" sz="2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" y="2553494"/>
            <a:ext cx="75819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Seconda coniugazione, 2° sottogruppo</a:t>
            </a:r>
            <a:endParaRPr lang="it-IT" sz="20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450" y="2620169"/>
            <a:ext cx="7426382" cy="2537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Seconda coniugazione, 3° sottogruppo</a:t>
            </a:r>
            <a:endParaRPr lang="it-IT" sz="2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350" y="2539206"/>
            <a:ext cx="73533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Doppia concordanza dei possessivi terza persona singolare </a:t>
            </a:r>
            <a:endParaRPr lang="it-IT" sz="24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275" y="2629694"/>
            <a:ext cx="62674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49</Words>
  <Application>Microsoft Office PowerPoint</Application>
  <PresentationFormat>Presentazione su schermo (4:3)</PresentationFormat>
  <Paragraphs>16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Fonetica</vt:lpstr>
      <vt:lpstr>Alfabeto e pronuncia</vt:lpstr>
      <vt:lpstr>Prima declinazione</vt:lpstr>
      <vt:lpstr>Seconda declinazione</vt:lpstr>
      <vt:lpstr>Terza declinazione</vt:lpstr>
      <vt:lpstr>Seconda coniugazione 1° sottogruppo</vt:lpstr>
      <vt:lpstr>Seconda coniugazione, 2° sottogruppo</vt:lpstr>
      <vt:lpstr>Seconda coniugazione, 3° sottogruppo</vt:lpstr>
      <vt:lpstr>Doppia concordanza dei possessivi terza persona singolare </vt:lpstr>
      <vt:lpstr>Declinazione dell’articolo preposto (aggettivo e genitivo)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Fonetica</dc:title>
  <dc:creator>user</dc:creator>
  <cp:lastModifiedBy>User</cp:lastModifiedBy>
  <cp:revision>14</cp:revision>
  <dcterms:created xsi:type="dcterms:W3CDTF">2018-04-16T17:39:18Z</dcterms:created>
  <dcterms:modified xsi:type="dcterms:W3CDTF">2018-04-17T21:29:45Z</dcterms:modified>
</cp:coreProperties>
</file>