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75" r:id="rId3"/>
    <p:sldId id="276" r:id="rId4"/>
    <p:sldId id="277" r:id="rId5"/>
    <p:sldId id="258" r:id="rId6"/>
    <p:sldId id="259" r:id="rId7"/>
    <p:sldId id="261" r:id="rId8"/>
    <p:sldId id="263" r:id="rId9"/>
    <p:sldId id="271" r:id="rId10"/>
    <p:sldId id="272" r:id="rId11"/>
    <p:sldId id="273" r:id="rId12"/>
    <p:sldId id="270" r:id="rId13"/>
    <p:sldId id="278" r:id="rId14"/>
    <p:sldId id="279" r:id="rId15"/>
    <p:sldId id="280" r:id="rId16"/>
    <p:sldId id="281" r:id="rId17"/>
    <p:sldId id="282" r:id="rId18"/>
    <p:sldId id="283" r:id="rId19"/>
    <p:sldId id="284" r:id="rId20"/>
    <p:sldId id="285" r:id="rId21"/>
    <p:sldId id="286" r:id="rId22"/>
  </p:sldIdLst>
  <p:sldSz cx="12192000" cy="6858000"/>
  <p:notesSz cx="6718300" cy="9855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eo" initials="M" lastIdx="1" clrIdx="0">
    <p:extLst>
      <p:ext uri="{19B8F6BF-5375-455C-9EA6-DF929625EA0E}">
        <p15:presenceInfo xmlns:p15="http://schemas.microsoft.com/office/powerpoint/2012/main" userId="Matte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183"/>
    <a:srgbClr val="A6A6A6"/>
    <a:srgbClr val="A9D18E"/>
    <a:srgbClr val="5B9BD5"/>
    <a:srgbClr val="FFC617"/>
    <a:srgbClr val="5791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13" autoAdjust="0"/>
    <p:restoredTop sz="91776" autoAdjust="0"/>
  </p:normalViewPr>
  <p:slideViewPr>
    <p:cSldViewPr snapToGrid="0" snapToObjects="1">
      <p:cViewPr varScale="1">
        <p:scale>
          <a:sx n="63" d="100"/>
          <a:sy n="63" d="100"/>
        </p:scale>
        <p:origin x="11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41EB90-A664-E84E-8D97-8AFEA98F501F}" type="doc">
      <dgm:prSet loTypeId="urn:microsoft.com/office/officeart/2005/8/layout/radial1" loCatId="" qsTypeId="urn:microsoft.com/office/officeart/2005/8/quickstyle/simple4" qsCatId="simple" csTypeId="urn:microsoft.com/office/officeart/2005/8/colors/colorful1" csCatId="colorful" phldr="1"/>
      <dgm:spPr/>
      <dgm:t>
        <a:bodyPr/>
        <a:lstStyle/>
        <a:p>
          <a:endParaRPr lang="it-IT"/>
        </a:p>
      </dgm:t>
    </dgm:pt>
    <dgm:pt modelId="{A2143F95-4E3D-1047-83F0-2D5267707804}">
      <dgm:prSet phldrT="[Testo]" custT="1"/>
      <dgm:spPr>
        <a:solidFill>
          <a:schemeClr val="accent5">
            <a:lumMod val="20000"/>
            <a:lumOff val="80000"/>
          </a:schemeClr>
        </a:solidFill>
      </dgm:spPr>
      <dgm:t>
        <a:bodyPr/>
        <a:lstStyle/>
        <a:p>
          <a:r>
            <a:rPr lang="it-IT" sz="2000" b="1" dirty="0">
              <a:solidFill>
                <a:schemeClr val="tx1"/>
              </a:solidFill>
              <a:latin typeface="+mn-lt"/>
            </a:rPr>
            <a:t>Rapporto riesame triennale  Luglio 2019</a:t>
          </a:r>
        </a:p>
      </dgm:t>
    </dgm:pt>
    <dgm:pt modelId="{2DA95071-87AD-E34A-93D0-E3BCDB014B0E}" type="parTrans" cxnId="{5E069256-23BA-8B42-8FCE-78F6091A9D17}">
      <dgm:prSet/>
      <dgm:spPr/>
      <dgm:t>
        <a:bodyPr/>
        <a:lstStyle/>
        <a:p>
          <a:endParaRPr lang="it-IT"/>
        </a:p>
      </dgm:t>
    </dgm:pt>
    <dgm:pt modelId="{72C59A46-CDA2-CF49-A3A5-A76EA1E1B424}" type="sibTrans" cxnId="{5E069256-23BA-8B42-8FCE-78F6091A9D17}">
      <dgm:prSet/>
      <dgm:spPr/>
      <dgm:t>
        <a:bodyPr/>
        <a:lstStyle/>
        <a:p>
          <a:endParaRPr lang="it-IT"/>
        </a:p>
      </dgm:t>
    </dgm:pt>
    <dgm:pt modelId="{0C5D95AD-3B20-764A-9C3A-B153CC30770E}">
      <dgm:prSet phldrT="[Testo]" custT="1"/>
      <dgm:spPr>
        <a:solidFill>
          <a:schemeClr val="accent1"/>
        </a:solidFill>
      </dgm:spPr>
      <dgm:t>
        <a:bodyPr/>
        <a:lstStyle/>
        <a:p>
          <a:r>
            <a:rPr lang="it-IT" sz="1200" b="1" dirty="0">
              <a:solidFill>
                <a:schemeClr val="tx1"/>
              </a:solidFill>
            </a:rPr>
            <a:t>Erasmus</a:t>
          </a:r>
          <a:r>
            <a:rPr lang="it-IT" sz="1200" dirty="0">
              <a:solidFill>
                <a:schemeClr val="tx1"/>
              </a:solidFill>
            </a:rPr>
            <a:t>: incontri informativi e </a:t>
          </a:r>
          <a:r>
            <a:rPr lang="it-IT" sz="1200" i="1" u="none" dirty="0">
              <a:solidFill>
                <a:schemeClr val="tx1"/>
              </a:solidFill>
            </a:rPr>
            <a:t>survey</a:t>
          </a:r>
          <a:r>
            <a:rPr lang="it-IT" sz="1200" dirty="0">
              <a:solidFill>
                <a:schemeClr val="tx1"/>
              </a:solidFill>
            </a:rPr>
            <a:t>, meeting di restituzione Erasmus </a:t>
          </a:r>
        </a:p>
      </dgm:t>
    </dgm:pt>
    <dgm:pt modelId="{BE6E3342-BAAF-5F4B-ADFA-EF9359012E4E}" type="parTrans" cxnId="{1D9C2737-25D9-3744-BF25-87CFD42276A6}">
      <dgm:prSet/>
      <dgm:spPr/>
      <dgm:t>
        <a:bodyPr/>
        <a:lstStyle/>
        <a:p>
          <a:endParaRPr lang="it-IT"/>
        </a:p>
      </dgm:t>
    </dgm:pt>
    <dgm:pt modelId="{2E5A2350-6142-F64B-A72D-1D01FBD854B3}" type="sibTrans" cxnId="{1D9C2737-25D9-3744-BF25-87CFD42276A6}">
      <dgm:prSet/>
      <dgm:spPr/>
      <dgm:t>
        <a:bodyPr/>
        <a:lstStyle/>
        <a:p>
          <a:endParaRPr lang="it-IT"/>
        </a:p>
      </dgm:t>
    </dgm:pt>
    <dgm:pt modelId="{4CC0F530-6695-274A-A8F2-4C4713F1166F}">
      <dgm:prSet phldrT="[Testo]" custT="1"/>
      <dgm:spPr>
        <a:solidFill>
          <a:schemeClr val="accent1"/>
        </a:solidFill>
      </dgm:spPr>
      <dgm:t>
        <a:bodyPr/>
        <a:lstStyle/>
        <a:p>
          <a:r>
            <a:rPr lang="it-IT" sz="1200" b="1" dirty="0">
              <a:solidFill>
                <a:schemeClr val="tx1"/>
              </a:solidFill>
            </a:rPr>
            <a:t>Attività seminariale/didattica</a:t>
          </a:r>
          <a:r>
            <a:rPr lang="it-IT" sz="1200" dirty="0">
              <a:solidFill>
                <a:schemeClr val="tx1"/>
              </a:solidFill>
            </a:rPr>
            <a:t>: </a:t>
          </a:r>
          <a:r>
            <a:rPr lang="it-IT" sz="1200" i="1" dirty="0" err="1">
              <a:solidFill>
                <a:schemeClr val="tx1"/>
              </a:solidFill>
            </a:rPr>
            <a:t>breast</a:t>
          </a:r>
          <a:r>
            <a:rPr lang="it-IT" sz="1200" i="1" dirty="0">
              <a:solidFill>
                <a:schemeClr val="tx1"/>
              </a:solidFill>
            </a:rPr>
            <a:t> care </a:t>
          </a:r>
          <a:r>
            <a:rPr lang="it-IT" sz="1200" dirty="0">
              <a:solidFill>
                <a:schemeClr val="tx1"/>
              </a:solidFill>
            </a:rPr>
            <a:t>e Codice Deontologico, avviata progettazione multi professionale del corso 'sicurezza'</a:t>
          </a:r>
        </a:p>
      </dgm:t>
    </dgm:pt>
    <dgm:pt modelId="{5DD29192-C815-FD4E-B7E1-1C61357D3C9A}" type="parTrans" cxnId="{4CD673D5-9ECB-9E4E-A7B8-2551C5AAEC01}">
      <dgm:prSet/>
      <dgm:spPr/>
      <dgm:t>
        <a:bodyPr/>
        <a:lstStyle/>
        <a:p>
          <a:endParaRPr lang="it-IT"/>
        </a:p>
      </dgm:t>
    </dgm:pt>
    <dgm:pt modelId="{C8FDE6C7-625F-7F46-8E64-D3C5BF070850}" type="sibTrans" cxnId="{4CD673D5-9ECB-9E4E-A7B8-2551C5AAEC01}">
      <dgm:prSet/>
      <dgm:spPr/>
      <dgm:t>
        <a:bodyPr/>
        <a:lstStyle/>
        <a:p>
          <a:endParaRPr lang="it-IT"/>
        </a:p>
      </dgm:t>
    </dgm:pt>
    <dgm:pt modelId="{A9013C20-0133-244E-A7BD-C505797CBCC9}">
      <dgm:prSet phldrT="[Testo]" custT="1"/>
      <dgm:spPr>
        <a:solidFill>
          <a:schemeClr val="accent6">
            <a:lumMod val="60000"/>
            <a:lumOff val="40000"/>
          </a:schemeClr>
        </a:solidFill>
      </dgm:spPr>
      <dgm:t>
        <a:bodyPr/>
        <a:lstStyle/>
        <a:p>
          <a:r>
            <a:rPr lang="it-IT" sz="1200" b="1" dirty="0">
              <a:solidFill>
                <a:schemeClr val="tx1"/>
              </a:solidFill>
            </a:rPr>
            <a:t>Badge</a:t>
          </a:r>
          <a:r>
            <a:rPr lang="it-IT" sz="1200" dirty="0">
              <a:solidFill>
                <a:schemeClr val="tx1"/>
              </a:solidFill>
            </a:rPr>
            <a:t> per tutti gli studenti Ud/Pn,  mappato la disponibilità di </a:t>
          </a:r>
          <a:r>
            <a:rPr lang="it-IT" sz="1200" b="1" dirty="0">
              <a:solidFill>
                <a:schemeClr val="tx1"/>
              </a:solidFill>
            </a:rPr>
            <a:t>stipetti/spogliatoi</a:t>
          </a:r>
          <a:endParaRPr lang="it-IT" sz="1200" dirty="0">
            <a:solidFill>
              <a:schemeClr val="tx1"/>
            </a:solidFill>
          </a:endParaRPr>
        </a:p>
      </dgm:t>
    </dgm:pt>
    <dgm:pt modelId="{E0572D54-2627-9B46-804E-D201B8F081D4}" type="parTrans" cxnId="{1468DDB8-DB31-DC4F-AA16-9B3718A5BCB0}">
      <dgm:prSet/>
      <dgm:spPr/>
      <dgm:t>
        <a:bodyPr/>
        <a:lstStyle/>
        <a:p>
          <a:endParaRPr lang="it-IT"/>
        </a:p>
      </dgm:t>
    </dgm:pt>
    <dgm:pt modelId="{B1603694-90C4-6040-91F7-D80988B81B1E}" type="sibTrans" cxnId="{1468DDB8-DB31-DC4F-AA16-9B3718A5BCB0}">
      <dgm:prSet/>
      <dgm:spPr/>
      <dgm:t>
        <a:bodyPr/>
        <a:lstStyle/>
        <a:p>
          <a:endParaRPr lang="it-IT"/>
        </a:p>
      </dgm:t>
    </dgm:pt>
    <dgm:pt modelId="{E93F3BD0-DD35-104E-8E52-3EC5E85DA1C2}">
      <dgm:prSet phldrT="[Testo]" custT="1"/>
      <dgm:spPr>
        <a:solidFill>
          <a:schemeClr val="accent6">
            <a:lumMod val="60000"/>
            <a:lumOff val="40000"/>
          </a:schemeClr>
        </a:solidFill>
      </dgm:spPr>
      <dgm:t>
        <a:bodyPr/>
        <a:lstStyle/>
        <a:p>
          <a:r>
            <a:rPr lang="it-IT" sz="1200" b="1" dirty="0">
              <a:solidFill>
                <a:schemeClr val="tx1"/>
              </a:solidFill>
            </a:rPr>
            <a:t>Sede Pn</a:t>
          </a:r>
          <a:r>
            <a:rPr lang="it-IT" sz="1200" dirty="0">
              <a:solidFill>
                <a:schemeClr val="tx1"/>
              </a:solidFill>
            </a:rPr>
            <a:t>: ricognizione risorse per avviare </a:t>
          </a:r>
          <a:r>
            <a:rPr lang="it-IT" sz="1200" b="0" dirty="0">
              <a:solidFill>
                <a:schemeClr val="tx1"/>
              </a:solidFill>
            </a:rPr>
            <a:t>connessioni aule </a:t>
          </a:r>
          <a:r>
            <a:rPr lang="it-IT" sz="1200" dirty="0">
              <a:solidFill>
                <a:schemeClr val="tx1"/>
              </a:solidFill>
            </a:rPr>
            <a:t>tra le sedi di Ud e Pn, potenziate le attività di laboratorio professionale degli studenti, riduzione spostamenti a Ud</a:t>
          </a:r>
        </a:p>
      </dgm:t>
    </dgm:pt>
    <dgm:pt modelId="{DAFE16D0-4930-494C-B44F-A4612D5238C3}" type="parTrans" cxnId="{2472BFB8-D404-964A-8C0D-6F90C2A49517}">
      <dgm:prSet/>
      <dgm:spPr/>
      <dgm:t>
        <a:bodyPr/>
        <a:lstStyle/>
        <a:p>
          <a:endParaRPr lang="it-IT"/>
        </a:p>
      </dgm:t>
    </dgm:pt>
    <dgm:pt modelId="{B09004B4-E267-5946-A68F-434C97ECA7A7}" type="sibTrans" cxnId="{2472BFB8-D404-964A-8C0D-6F90C2A49517}">
      <dgm:prSet/>
      <dgm:spPr/>
      <dgm:t>
        <a:bodyPr/>
        <a:lstStyle/>
        <a:p>
          <a:endParaRPr lang="it-IT"/>
        </a:p>
      </dgm:t>
    </dgm:pt>
    <dgm:pt modelId="{0DDF341A-35F9-8244-9417-4BBFEB5148E1}">
      <dgm:prSet phldrT="[Testo]" custT="1"/>
      <dgm:spPr>
        <a:solidFill>
          <a:schemeClr val="bg1">
            <a:lumMod val="65000"/>
          </a:schemeClr>
        </a:solidFill>
      </dgm:spPr>
      <dgm:t>
        <a:bodyPr/>
        <a:lstStyle/>
        <a:p>
          <a:r>
            <a:rPr lang="it-IT" sz="1200" dirty="0">
              <a:solidFill>
                <a:schemeClr val="tx1"/>
              </a:solidFill>
            </a:rPr>
            <a:t>Attivazione dell’</a:t>
          </a:r>
          <a:r>
            <a:rPr lang="it-IT" sz="1200" b="1" dirty="0">
              <a:solidFill>
                <a:schemeClr val="tx1"/>
              </a:solidFill>
            </a:rPr>
            <a:t>account Twitter</a:t>
          </a:r>
          <a:r>
            <a:rPr lang="it-IT" sz="1200" dirty="0">
              <a:solidFill>
                <a:schemeClr val="tx1"/>
              </a:solidFill>
            </a:rPr>
            <a:t>, definizione di un comitato scientifico ed editoriale</a:t>
          </a:r>
        </a:p>
      </dgm:t>
    </dgm:pt>
    <dgm:pt modelId="{E76B0B17-6021-B849-B1E0-B051111EBF77}" type="parTrans" cxnId="{A28F5682-252C-F04E-91A4-ACF91A1FFD6B}">
      <dgm:prSet/>
      <dgm:spPr/>
      <dgm:t>
        <a:bodyPr/>
        <a:lstStyle/>
        <a:p>
          <a:endParaRPr lang="it-IT"/>
        </a:p>
      </dgm:t>
    </dgm:pt>
    <dgm:pt modelId="{46672E0F-1470-424F-A6C6-3C1B53135070}" type="sibTrans" cxnId="{A28F5682-252C-F04E-91A4-ACF91A1FFD6B}">
      <dgm:prSet/>
      <dgm:spPr/>
      <dgm:t>
        <a:bodyPr/>
        <a:lstStyle/>
        <a:p>
          <a:endParaRPr lang="it-IT"/>
        </a:p>
      </dgm:t>
    </dgm:pt>
    <dgm:pt modelId="{E76334B9-119E-5F4F-A051-55E3D24D8FDC}">
      <dgm:prSet phldrT="[Testo]" custT="1"/>
      <dgm:spPr/>
      <dgm:t>
        <a:bodyPr/>
        <a:lstStyle/>
        <a:p>
          <a:r>
            <a:rPr lang="it-IT" sz="1200" dirty="0">
              <a:solidFill>
                <a:schemeClr val="tx1"/>
              </a:solidFill>
            </a:rPr>
            <a:t>Attivazione ed insediamento del </a:t>
          </a:r>
          <a:r>
            <a:rPr lang="it-IT" sz="1200" b="1" dirty="0">
              <a:solidFill>
                <a:schemeClr val="tx1"/>
              </a:solidFill>
            </a:rPr>
            <a:t>Comitato di Indirizzamento </a:t>
          </a:r>
          <a:r>
            <a:rPr lang="it-IT" sz="1200" dirty="0">
              <a:solidFill>
                <a:schemeClr val="tx1"/>
              </a:solidFill>
            </a:rPr>
            <a:t>il 4 settembre 2019</a:t>
          </a:r>
        </a:p>
      </dgm:t>
    </dgm:pt>
    <dgm:pt modelId="{95A64086-7565-E842-A4E2-A27383C4BD93}" type="parTrans" cxnId="{55462E49-0796-ED41-A7CB-ED0486C732FC}">
      <dgm:prSet/>
      <dgm:spPr/>
      <dgm:t>
        <a:bodyPr/>
        <a:lstStyle/>
        <a:p>
          <a:endParaRPr lang="it-IT"/>
        </a:p>
      </dgm:t>
    </dgm:pt>
    <dgm:pt modelId="{4083F193-9E0F-E04C-BA84-D7BFD597FE97}" type="sibTrans" cxnId="{55462E49-0796-ED41-A7CB-ED0486C732FC}">
      <dgm:prSet/>
      <dgm:spPr/>
      <dgm:t>
        <a:bodyPr/>
        <a:lstStyle/>
        <a:p>
          <a:endParaRPr lang="it-IT"/>
        </a:p>
      </dgm:t>
    </dgm:pt>
    <dgm:pt modelId="{F523D408-8BD1-0E43-8F3D-C1EDBF80ED5B}">
      <dgm:prSet phldrT="[Testo]" custT="1"/>
      <dgm:spPr/>
      <dgm:t>
        <a:bodyPr/>
        <a:lstStyle/>
        <a:p>
          <a:r>
            <a:rPr lang="it-IT" sz="1200" b="1" dirty="0">
              <a:solidFill>
                <a:schemeClr val="tx1"/>
              </a:solidFill>
            </a:rPr>
            <a:t>Programma di sorveglianza dei cambiamenti              </a:t>
          </a:r>
        </a:p>
        <a:p>
          <a:r>
            <a:rPr lang="it-IT" sz="1200" dirty="0">
              <a:solidFill>
                <a:schemeClr val="tx1"/>
              </a:solidFill>
            </a:rPr>
            <a:t>(es. questionari post-seminari e laboratori, miglioramento di alcuni moduli di insegnamento, raccolta dati esami OSCE) </a:t>
          </a:r>
        </a:p>
      </dgm:t>
    </dgm:pt>
    <dgm:pt modelId="{AAA9BCBB-574D-2B45-AD2A-5AC9F3DCE152}" type="parTrans" cxnId="{A1480D33-E245-8D42-BA12-AF458F585B25}">
      <dgm:prSet/>
      <dgm:spPr/>
      <dgm:t>
        <a:bodyPr/>
        <a:lstStyle/>
        <a:p>
          <a:endParaRPr lang="it-IT"/>
        </a:p>
      </dgm:t>
    </dgm:pt>
    <dgm:pt modelId="{5BABC64D-693C-6C40-9073-D3207A0D99D9}" type="sibTrans" cxnId="{A1480D33-E245-8D42-BA12-AF458F585B25}">
      <dgm:prSet/>
      <dgm:spPr/>
      <dgm:t>
        <a:bodyPr/>
        <a:lstStyle/>
        <a:p>
          <a:endParaRPr lang="it-IT"/>
        </a:p>
      </dgm:t>
    </dgm:pt>
    <dgm:pt modelId="{1752EEB8-C088-064C-89CC-B2D4F9CBCF59}">
      <dgm:prSet phldrT="[Testo]" custT="1"/>
      <dgm:spPr>
        <a:solidFill>
          <a:schemeClr val="accent1"/>
        </a:solidFill>
        <a:ln>
          <a:solidFill>
            <a:schemeClr val="accent1"/>
          </a:solidFill>
        </a:ln>
        <a:effectLst/>
      </dgm:spPr>
      <dgm:t>
        <a:bodyPr/>
        <a:lstStyle/>
        <a:p>
          <a:r>
            <a:rPr lang="it-IT" sz="1200" b="1" dirty="0">
              <a:solidFill>
                <a:schemeClr val="tx1"/>
              </a:solidFill>
            </a:rPr>
            <a:t>CSAF</a:t>
          </a:r>
          <a:r>
            <a:rPr lang="it-IT" sz="1200" dirty="0">
              <a:solidFill>
                <a:schemeClr val="tx1"/>
              </a:solidFill>
            </a:rPr>
            <a:t>: laboratorio sul prelievo venoso, simulazioni cliniche per neolaureati, seminario sulla simulazione</a:t>
          </a:r>
        </a:p>
      </dgm:t>
    </dgm:pt>
    <dgm:pt modelId="{32658959-73FB-7C4D-89D8-2F351749A2BA}" type="parTrans" cxnId="{1373664F-BC36-924F-AB16-4247DDCA3725}">
      <dgm:prSet/>
      <dgm:spPr/>
      <dgm:t>
        <a:bodyPr/>
        <a:lstStyle/>
        <a:p>
          <a:endParaRPr lang="it-IT"/>
        </a:p>
      </dgm:t>
    </dgm:pt>
    <dgm:pt modelId="{33867592-810C-F64A-8F98-86F80115B7E5}" type="sibTrans" cxnId="{1373664F-BC36-924F-AB16-4247DDCA3725}">
      <dgm:prSet/>
      <dgm:spPr/>
      <dgm:t>
        <a:bodyPr/>
        <a:lstStyle/>
        <a:p>
          <a:endParaRPr lang="it-IT"/>
        </a:p>
      </dgm:t>
    </dgm:pt>
    <dgm:pt modelId="{93ED894E-1A3B-134F-A05B-EDD719D56C0F}">
      <dgm:prSet custT="1"/>
      <dgm:spPr>
        <a:solidFill>
          <a:schemeClr val="accent1"/>
        </a:solidFill>
      </dgm:spPr>
      <dgm:t>
        <a:bodyPr/>
        <a:lstStyle/>
        <a:p>
          <a:r>
            <a:rPr lang="it-IT" sz="1200" b="1" dirty="0">
              <a:solidFill>
                <a:schemeClr val="tx1"/>
              </a:solidFill>
            </a:rPr>
            <a:t>Syllabus: </a:t>
          </a:r>
          <a:r>
            <a:rPr lang="it-IT" sz="1200" b="0" dirty="0">
              <a:solidFill>
                <a:schemeClr val="tx1"/>
              </a:solidFill>
            </a:rPr>
            <a:t>traduzione, validazione e caricamento web entro il 30 settembre di 20 Syllabus (es. Patologia Clinica, Infermieristica Preventiva, Sicurezza nell'assistenza) </a:t>
          </a:r>
        </a:p>
      </dgm:t>
    </dgm:pt>
    <dgm:pt modelId="{61E66C54-43B5-E54C-92C9-71C82447943C}" type="parTrans" cxnId="{4BF0F9BA-B43B-7A49-ABC9-4033160D68EF}">
      <dgm:prSet/>
      <dgm:spPr/>
      <dgm:t>
        <a:bodyPr/>
        <a:lstStyle/>
        <a:p>
          <a:endParaRPr lang="it-IT"/>
        </a:p>
      </dgm:t>
    </dgm:pt>
    <dgm:pt modelId="{CC2FD311-002B-BE4B-83D3-FEBDDEF32620}" type="sibTrans" cxnId="{4BF0F9BA-B43B-7A49-ABC9-4033160D68EF}">
      <dgm:prSet/>
      <dgm:spPr/>
      <dgm:t>
        <a:bodyPr/>
        <a:lstStyle/>
        <a:p>
          <a:endParaRPr lang="it-IT"/>
        </a:p>
      </dgm:t>
    </dgm:pt>
    <dgm:pt modelId="{974C3EBD-405F-473A-895B-8F4C3DD73682}">
      <dgm:prSet/>
      <dgm:spPr/>
      <dgm:t>
        <a:bodyPr/>
        <a:lstStyle/>
        <a:p>
          <a:endParaRPr lang="it-IT"/>
        </a:p>
      </dgm:t>
    </dgm:pt>
    <dgm:pt modelId="{CE9E8DE7-C6EA-402A-9660-22BDB3F0D999}" type="parTrans" cxnId="{4AAD3C80-98FF-4199-B0AE-CB6928B1B889}">
      <dgm:prSet/>
      <dgm:spPr/>
      <dgm:t>
        <a:bodyPr/>
        <a:lstStyle/>
        <a:p>
          <a:endParaRPr lang="it-IT"/>
        </a:p>
      </dgm:t>
    </dgm:pt>
    <dgm:pt modelId="{D49EDCDD-9446-4146-9ADD-2AE8A032D31D}" type="sibTrans" cxnId="{4AAD3C80-98FF-4199-B0AE-CB6928B1B889}">
      <dgm:prSet/>
      <dgm:spPr/>
      <dgm:t>
        <a:bodyPr/>
        <a:lstStyle/>
        <a:p>
          <a:endParaRPr lang="it-IT"/>
        </a:p>
      </dgm:t>
    </dgm:pt>
    <dgm:pt modelId="{46878024-0585-4555-BC0E-CFB3D32D8105}">
      <dgm:prSet/>
      <dgm:spPr/>
      <dgm:t>
        <a:bodyPr/>
        <a:lstStyle/>
        <a:p>
          <a:endParaRPr lang="it-IT"/>
        </a:p>
      </dgm:t>
    </dgm:pt>
    <dgm:pt modelId="{B7CE92C8-A4FA-4CE2-93EF-FCFEAB3456A1}" type="parTrans" cxnId="{F914493C-3BFF-46C1-AABF-A2A824D4523A}">
      <dgm:prSet/>
      <dgm:spPr/>
      <dgm:t>
        <a:bodyPr/>
        <a:lstStyle/>
        <a:p>
          <a:endParaRPr lang="it-IT"/>
        </a:p>
      </dgm:t>
    </dgm:pt>
    <dgm:pt modelId="{AB3F0F02-DE42-4170-B5E1-563461AEC751}" type="sibTrans" cxnId="{F914493C-3BFF-46C1-AABF-A2A824D4523A}">
      <dgm:prSet/>
      <dgm:spPr/>
      <dgm:t>
        <a:bodyPr/>
        <a:lstStyle/>
        <a:p>
          <a:endParaRPr lang="it-IT"/>
        </a:p>
      </dgm:t>
    </dgm:pt>
    <dgm:pt modelId="{2960CF87-9FF0-4ECE-8EBD-873E0D23C9FA}">
      <dgm:prSet custT="1"/>
      <dgm:spPr>
        <a:solidFill>
          <a:schemeClr val="accent2">
            <a:lumMod val="60000"/>
            <a:lumOff val="40000"/>
          </a:schemeClr>
        </a:solidFill>
      </dgm:spPr>
      <dgm:t>
        <a:bodyPr/>
        <a:lstStyle/>
        <a:p>
          <a:r>
            <a:rPr lang="it-IT" sz="1200" b="1" dirty="0">
              <a:solidFill>
                <a:schemeClr val="tx1"/>
              </a:solidFill>
            </a:rPr>
            <a:t>Incontri di orientamento:                    a Pn, </a:t>
          </a:r>
          <a:r>
            <a:rPr lang="it-IT" sz="1200" dirty="0">
              <a:solidFill>
                <a:schemeClr val="tx1"/>
              </a:solidFill>
            </a:rPr>
            <a:t>scuole superiori, </a:t>
          </a:r>
          <a:r>
            <a:rPr lang="it-IT" sz="1200" i="1" dirty="0">
              <a:solidFill>
                <a:schemeClr val="tx1"/>
              </a:solidFill>
            </a:rPr>
            <a:t>workshop</a:t>
          </a:r>
          <a:r>
            <a:rPr lang="it-IT" sz="1200" dirty="0">
              <a:solidFill>
                <a:schemeClr val="tx1"/>
              </a:solidFill>
            </a:rPr>
            <a:t> Punto Incontro presso la Fiera di Pn, </a:t>
          </a:r>
          <a:r>
            <a:rPr lang="it-IT" sz="1200" i="1" dirty="0">
              <a:solidFill>
                <a:schemeClr val="tx1"/>
              </a:solidFill>
            </a:rPr>
            <a:t>Student Day</a:t>
          </a:r>
          <a:r>
            <a:rPr lang="it-IT" sz="1200" dirty="0">
              <a:solidFill>
                <a:schemeClr val="tx1"/>
              </a:solidFill>
            </a:rPr>
            <a:t>, Porte Aperte Pn 2019;                                                   </a:t>
          </a:r>
          <a:r>
            <a:rPr lang="it-IT" sz="1200" b="1" dirty="0">
              <a:solidFill>
                <a:schemeClr val="tx1"/>
              </a:solidFill>
            </a:rPr>
            <a:t>a Ud</a:t>
          </a:r>
          <a:r>
            <a:rPr lang="it-IT" sz="1200" dirty="0">
              <a:solidFill>
                <a:schemeClr val="tx1"/>
              </a:solidFill>
            </a:rPr>
            <a:t>, orientamento organizzato dall'ASTU scuole superiori </a:t>
          </a:r>
        </a:p>
      </dgm:t>
    </dgm:pt>
    <dgm:pt modelId="{3C03030E-7258-4011-B5B5-28C1C01FB966}" type="parTrans" cxnId="{8DFB3AE5-1BF5-4753-A48D-19A30E48DEA8}">
      <dgm:prSet/>
      <dgm:spPr/>
      <dgm:t>
        <a:bodyPr/>
        <a:lstStyle/>
        <a:p>
          <a:endParaRPr lang="it-IT"/>
        </a:p>
      </dgm:t>
    </dgm:pt>
    <dgm:pt modelId="{6F7D12B9-5635-4A02-BFDA-FBF3289410AE}" type="sibTrans" cxnId="{8DFB3AE5-1BF5-4753-A48D-19A30E48DEA8}">
      <dgm:prSet/>
      <dgm:spPr/>
      <dgm:t>
        <a:bodyPr/>
        <a:lstStyle/>
        <a:p>
          <a:endParaRPr lang="it-IT"/>
        </a:p>
      </dgm:t>
    </dgm:pt>
    <dgm:pt modelId="{2D19B4CD-CA80-4D36-9289-08FC25E170AD}">
      <dgm:prSet custT="1"/>
      <dgm:spPr>
        <a:solidFill>
          <a:schemeClr val="accent2">
            <a:lumMod val="60000"/>
            <a:lumOff val="40000"/>
          </a:schemeClr>
        </a:solidFill>
      </dgm:spPr>
      <dgm:t>
        <a:bodyPr/>
        <a:lstStyle/>
        <a:p>
          <a:r>
            <a:rPr lang="it-IT" sz="1200" dirty="0">
              <a:solidFill>
                <a:schemeClr val="tx1"/>
              </a:solidFill>
            </a:rPr>
            <a:t> Revisione delle Linee Guida, seminario </a:t>
          </a:r>
          <a:r>
            <a:rPr lang="it-IT" sz="1200" b="1" dirty="0">
              <a:solidFill>
                <a:schemeClr val="tx1"/>
              </a:solidFill>
            </a:rPr>
            <a:t>disegnare un progetto di tesi di laurea</a:t>
          </a:r>
          <a:r>
            <a:rPr lang="it-IT" sz="1200" dirty="0">
              <a:solidFill>
                <a:schemeClr val="tx1"/>
              </a:solidFill>
            </a:rPr>
            <a:t>, Servizio Formazione Area Biblioteche a Ud, Ricerca banche dati e risorse di ateneo a Pn</a:t>
          </a:r>
        </a:p>
      </dgm:t>
    </dgm:pt>
    <dgm:pt modelId="{BA988568-A5F0-43AB-803F-9EB0F721822A}" type="parTrans" cxnId="{3ADC9E55-13A2-4428-95D8-765777F8D6F0}">
      <dgm:prSet/>
      <dgm:spPr/>
      <dgm:t>
        <a:bodyPr/>
        <a:lstStyle/>
        <a:p>
          <a:endParaRPr lang="it-IT"/>
        </a:p>
      </dgm:t>
    </dgm:pt>
    <dgm:pt modelId="{1530EA0B-C02D-4630-AE4D-6EFA3A00B63A}" type="sibTrans" cxnId="{3ADC9E55-13A2-4428-95D8-765777F8D6F0}">
      <dgm:prSet/>
      <dgm:spPr/>
      <dgm:t>
        <a:bodyPr/>
        <a:lstStyle/>
        <a:p>
          <a:endParaRPr lang="it-IT"/>
        </a:p>
      </dgm:t>
    </dgm:pt>
    <dgm:pt modelId="{B435420F-89E2-4CFF-B9BC-E3F0F7C75176}">
      <dgm:prSet custT="1"/>
      <dgm:spPr>
        <a:solidFill>
          <a:schemeClr val="accent2">
            <a:lumMod val="60000"/>
            <a:lumOff val="40000"/>
          </a:schemeClr>
        </a:solidFill>
      </dgm:spPr>
      <dgm:t>
        <a:bodyPr/>
        <a:lstStyle/>
        <a:p>
          <a:r>
            <a:rPr lang="it-IT" sz="1200" dirty="0">
              <a:solidFill>
                <a:schemeClr val="tx1"/>
              </a:solidFill>
            </a:rPr>
            <a:t>Ampliate le commissioni del CdS, organizzate con DAME </a:t>
          </a:r>
          <a:r>
            <a:rPr lang="it-IT" sz="1200" b="1" dirty="0">
              <a:solidFill>
                <a:schemeClr val="tx1"/>
              </a:solidFill>
            </a:rPr>
            <a:t>iniziative per docenti</a:t>
          </a:r>
          <a:r>
            <a:rPr lang="it-IT" sz="1200" dirty="0">
              <a:solidFill>
                <a:schemeClr val="tx1"/>
              </a:solidFill>
            </a:rPr>
            <a:t> (es. Millennials e medicina di genere)</a:t>
          </a:r>
        </a:p>
      </dgm:t>
    </dgm:pt>
    <dgm:pt modelId="{084C61A7-B4C3-4111-AE49-BE8C8CFA3C01}" type="parTrans" cxnId="{82282CB8-A52A-4AC3-A903-E0D47A3912BA}">
      <dgm:prSet/>
      <dgm:spPr/>
      <dgm:t>
        <a:bodyPr/>
        <a:lstStyle/>
        <a:p>
          <a:endParaRPr lang="it-IT"/>
        </a:p>
      </dgm:t>
    </dgm:pt>
    <dgm:pt modelId="{22BD9E29-CC8C-434E-9C64-7E6AF645F4A7}" type="sibTrans" cxnId="{82282CB8-A52A-4AC3-A903-E0D47A3912BA}">
      <dgm:prSet/>
      <dgm:spPr/>
      <dgm:t>
        <a:bodyPr/>
        <a:lstStyle/>
        <a:p>
          <a:endParaRPr lang="it-IT"/>
        </a:p>
      </dgm:t>
    </dgm:pt>
    <dgm:pt modelId="{517F6271-C9AE-C64B-932B-70EE43EDFDB4}" type="pres">
      <dgm:prSet presAssocID="{A641EB90-A664-E84E-8D97-8AFEA98F501F}" presName="cycle" presStyleCnt="0">
        <dgm:presLayoutVars>
          <dgm:chMax val="1"/>
          <dgm:dir/>
          <dgm:animLvl val="ctr"/>
          <dgm:resizeHandles val="exact"/>
        </dgm:presLayoutVars>
      </dgm:prSet>
      <dgm:spPr/>
      <dgm:t>
        <a:bodyPr/>
        <a:lstStyle/>
        <a:p>
          <a:endParaRPr lang="it-IT"/>
        </a:p>
      </dgm:t>
    </dgm:pt>
    <dgm:pt modelId="{854F9CA7-FD69-FF46-8BAC-05F6F68C73EE}" type="pres">
      <dgm:prSet presAssocID="{A2143F95-4E3D-1047-83F0-2D5267707804}" presName="centerShape" presStyleLbl="node0" presStyleIdx="0" presStyleCnt="1" custScaleX="246555" custScaleY="136378" custLinFactNeighborX="-24824" custLinFactNeighborY="-2567"/>
      <dgm:spPr/>
      <dgm:t>
        <a:bodyPr/>
        <a:lstStyle/>
        <a:p>
          <a:endParaRPr lang="it-IT"/>
        </a:p>
      </dgm:t>
    </dgm:pt>
    <dgm:pt modelId="{882A0E98-1F59-3C49-8C4F-A1AE2BBDFA5E}" type="pres">
      <dgm:prSet presAssocID="{BE6E3342-BAAF-5F4B-ADFA-EF9359012E4E}" presName="Name9" presStyleLbl="parChTrans1D2" presStyleIdx="0" presStyleCnt="12"/>
      <dgm:spPr/>
      <dgm:t>
        <a:bodyPr/>
        <a:lstStyle/>
        <a:p>
          <a:endParaRPr lang="it-IT"/>
        </a:p>
      </dgm:t>
    </dgm:pt>
    <dgm:pt modelId="{2277F5D7-04B8-204D-B271-F11C146EACB8}" type="pres">
      <dgm:prSet presAssocID="{BE6E3342-BAAF-5F4B-ADFA-EF9359012E4E}" presName="connTx" presStyleLbl="parChTrans1D2" presStyleIdx="0" presStyleCnt="12"/>
      <dgm:spPr/>
      <dgm:t>
        <a:bodyPr/>
        <a:lstStyle/>
        <a:p>
          <a:endParaRPr lang="it-IT"/>
        </a:p>
      </dgm:t>
    </dgm:pt>
    <dgm:pt modelId="{297D0762-BA69-FE41-A67F-10B971DF4DD1}" type="pres">
      <dgm:prSet presAssocID="{0C5D95AD-3B20-764A-9C3A-B153CC30770E}" presName="node" presStyleLbl="node1" presStyleIdx="0" presStyleCnt="12" custScaleX="174263" custScaleY="148214" custRadScaleRad="85034" custRadScaleInc="91304">
        <dgm:presLayoutVars>
          <dgm:bulletEnabled val="1"/>
        </dgm:presLayoutVars>
      </dgm:prSet>
      <dgm:spPr/>
      <dgm:t>
        <a:bodyPr/>
        <a:lstStyle/>
        <a:p>
          <a:endParaRPr lang="it-IT"/>
        </a:p>
      </dgm:t>
    </dgm:pt>
    <dgm:pt modelId="{E8B030B3-BC24-FB4B-9BE8-6E90982C142F}" type="pres">
      <dgm:prSet presAssocID="{5DD29192-C815-FD4E-B7E1-1C61357D3C9A}" presName="Name9" presStyleLbl="parChTrans1D2" presStyleIdx="1" presStyleCnt="12"/>
      <dgm:spPr/>
      <dgm:t>
        <a:bodyPr/>
        <a:lstStyle/>
        <a:p>
          <a:endParaRPr lang="it-IT"/>
        </a:p>
      </dgm:t>
    </dgm:pt>
    <dgm:pt modelId="{B1A959F2-9839-E64A-8038-55CC3971DFEB}" type="pres">
      <dgm:prSet presAssocID="{5DD29192-C815-FD4E-B7E1-1C61357D3C9A}" presName="connTx" presStyleLbl="parChTrans1D2" presStyleIdx="1" presStyleCnt="12"/>
      <dgm:spPr/>
      <dgm:t>
        <a:bodyPr/>
        <a:lstStyle/>
        <a:p>
          <a:endParaRPr lang="it-IT"/>
        </a:p>
      </dgm:t>
    </dgm:pt>
    <dgm:pt modelId="{869A18CD-BDFE-F44B-B0CB-98B8AF1F6D6A}" type="pres">
      <dgm:prSet presAssocID="{4CC0F530-6695-274A-A8F2-4C4713F1166F}" presName="node" presStyleLbl="node1" presStyleIdx="1" presStyleCnt="12" custScaleX="207993" custScaleY="160984" custRadScaleRad="96273" custRadScaleInc="-394903">
        <dgm:presLayoutVars>
          <dgm:bulletEnabled val="1"/>
        </dgm:presLayoutVars>
      </dgm:prSet>
      <dgm:spPr/>
      <dgm:t>
        <a:bodyPr/>
        <a:lstStyle/>
        <a:p>
          <a:endParaRPr lang="it-IT"/>
        </a:p>
      </dgm:t>
    </dgm:pt>
    <dgm:pt modelId="{99A68F83-2D4F-3C4E-8559-B25A32BFE734}" type="pres">
      <dgm:prSet presAssocID="{61E66C54-43B5-E54C-92C9-71C82447943C}" presName="Name9" presStyleLbl="parChTrans1D2" presStyleIdx="2" presStyleCnt="12"/>
      <dgm:spPr/>
      <dgm:t>
        <a:bodyPr/>
        <a:lstStyle/>
        <a:p>
          <a:endParaRPr lang="it-IT"/>
        </a:p>
      </dgm:t>
    </dgm:pt>
    <dgm:pt modelId="{D4650C6D-AF50-4C42-95DF-75BBE9E497B1}" type="pres">
      <dgm:prSet presAssocID="{61E66C54-43B5-E54C-92C9-71C82447943C}" presName="connTx" presStyleLbl="parChTrans1D2" presStyleIdx="2" presStyleCnt="12"/>
      <dgm:spPr/>
      <dgm:t>
        <a:bodyPr/>
        <a:lstStyle/>
        <a:p>
          <a:endParaRPr lang="it-IT"/>
        </a:p>
      </dgm:t>
    </dgm:pt>
    <dgm:pt modelId="{FB16683C-6441-144C-8949-A3E4C95A45AE}" type="pres">
      <dgm:prSet presAssocID="{93ED894E-1A3B-134F-A05B-EDD719D56C0F}" presName="node" presStyleLbl="node1" presStyleIdx="2" presStyleCnt="12" custScaleX="227078" custScaleY="176844" custRadScaleRad="117843" custRadScaleInc="-74826">
        <dgm:presLayoutVars>
          <dgm:bulletEnabled val="1"/>
        </dgm:presLayoutVars>
      </dgm:prSet>
      <dgm:spPr/>
      <dgm:t>
        <a:bodyPr/>
        <a:lstStyle/>
        <a:p>
          <a:endParaRPr lang="it-IT"/>
        </a:p>
      </dgm:t>
    </dgm:pt>
    <dgm:pt modelId="{F80E9E04-465A-FF47-9D9A-21E3CE00C281}" type="pres">
      <dgm:prSet presAssocID="{E0572D54-2627-9B46-804E-D201B8F081D4}" presName="Name9" presStyleLbl="parChTrans1D2" presStyleIdx="3" presStyleCnt="12"/>
      <dgm:spPr/>
      <dgm:t>
        <a:bodyPr/>
        <a:lstStyle/>
        <a:p>
          <a:endParaRPr lang="it-IT"/>
        </a:p>
      </dgm:t>
    </dgm:pt>
    <dgm:pt modelId="{9D2AE32C-78C8-3348-A224-E225BC00107F}" type="pres">
      <dgm:prSet presAssocID="{E0572D54-2627-9B46-804E-D201B8F081D4}" presName="connTx" presStyleLbl="parChTrans1D2" presStyleIdx="3" presStyleCnt="12"/>
      <dgm:spPr/>
      <dgm:t>
        <a:bodyPr/>
        <a:lstStyle/>
        <a:p>
          <a:endParaRPr lang="it-IT"/>
        </a:p>
      </dgm:t>
    </dgm:pt>
    <dgm:pt modelId="{02841EE5-FFA6-B941-99D9-6A6716A87837}" type="pres">
      <dgm:prSet presAssocID="{A9013C20-0133-244E-A7BD-C505797CBCC9}" presName="node" presStyleLbl="node1" presStyleIdx="3" presStyleCnt="12" custScaleX="170856" custScaleY="142775" custRadScaleRad="98667" custRadScaleInc="-52214">
        <dgm:presLayoutVars>
          <dgm:bulletEnabled val="1"/>
        </dgm:presLayoutVars>
      </dgm:prSet>
      <dgm:spPr/>
      <dgm:t>
        <a:bodyPr/>
        <a:lstStyle/>
        <a:p>
          <a:endParaRPr lang="it-IT"/>
        </a:p>
      </dgm:t>
    </dgm:pt>
    <dgm:pt modelId="{81E99544-A2D9-4940-B434-191CE2D6D41E}" type="pres">
      <dgm:prSet presAssocID="{DAFE16D0-4930-494C-B44F-A4612D5238C3}" presName="Name9" presStyleLbl="parChTrans1D2" presStyleIdx="4" presStyleCnt="12"/>
      <dgm:spPr/>
      <dgm:t>
        <a:bodyPr/>
        <a:lstStyle/>
        <a:p>
          <a:endParaRPr lang="it-IT"/>
        </a:p>
      </dgm:t>
    </dgm:pt>
    <dgm:pt modelId="{74E048BA-DD5E-F548-93E1-DD53C7FA30BB}" type="pres">
      <dgm:prSet presAssocID="{DAFE16D0-4930-494C-B44F-A4612D5238C3}" presName="connTx" presStyleLbl="parChTrans1D2" presStyleIdx="4" presStyleCnt="12"/>
      <dgm:spPr/>
      <dgm:t>
        <a:bodyPr/>
        <a:lstStyle/>
        <a:p>
          <a:endParaRPr lang="it-IT"/>
        </a:p>
      </dgm:t>
    </dgm:pt>
    <dgm:pt modelId="{7C86C436-25EE-3B4E-9432-B6207B171A2B}" type="pres">
      <dgm:prSet presAssocID="{E93F3BD0-DD35-104E-8E52-3EC5E85DA1C2}" presName="node" presStyleLbl="node1" presStyleIdx="4" presStyleCnt="12" custScaleX="242584" custScaleY="182865" custRadScaleRad="100119" custRadScaleInc="-42590">
        <dgm:presLayoutVars>
          <dgm:bulletEnabled val="1"/>
        </dgm:presLayoutVars>
      </dgm:prSet>
      <dgm:spPr/>
      <dgm:t>
        <a:bodyPr/>
        <a:lstStyle/>
        <a:p>
          <a:endParaRPr lang="it-IT"/>
        </a:p>
      </dgm:t>
    </dgm:pt>
    <dgm:pt modelId="{E23A4C56-24A9-2448-B878-05EE66B5632D}" type="pres">
      <dgm:prSet presAssocID="{E76B0B17-6021-B849-B1E0-B051111EBF77}" presName="Name9" presStyleLbl="parChTrans1D2" presStyleIdx="5" presStyleCnt="12"/>
      <dgm:spPr/>
      <dgm:t>
        <a:bodyPr/>
        <a:lstStyle/>
        <a:p>
          <a:endParaRPr lang="it-IT"/>
        </a:p>
      </dgm:t>
    </dgm:pt>
    <dgm:pt modelId="{C264BD64-A4CC-A746-A531-01AAE69B4E98}" type="pres">
      <dgm:prSet presAssocID="{E76B0B17-6021-B849-B1E0-B051111EBF77}" presName="connTx" presStyleLbl="parChTrans1D2" presStyleIdx="5" presStyleCnt="12"/>
      <dgm:spPr/>
      <dgm:t>
        <a:bodyPr/>
        <a:lstStyle/>
        <a:p>
          <a:endParaRPr lang="it-IT"/>
        </a:p>
      </dgm:t>
    </dgm:pt>
    <dgm:pt modelId="{401617CE-D29A-D24A-98C3-B510F4940F06}" type="pres">
      <dgm:prSet presAssocID="{0DDF341A-35F9-8244-9417-4BBFEB5148E1}" presName="node" presStyleLbl="node1" presStyleIdx="5" presStyleCnt="12" custScaleX="173911" custScaleY="158378" custRadScaleRad="95866" custRadScaleInc="78537">
        <dgm:presLayoutVars>
          <dgm:bulletEnabled val="1"/>
        </dgm:presLayoutVars>
      </dgm:prSet>
      <dgm:spPr/>
      <dgm:t>
        <a:bodyPr/>
        <a:lstStyle/>
        <a:p>
          <a:endParaRPr lang="it-IT"/>
        </a:p>
      </dgm:t>
    </dgm:pt>
    <dgm:pt modelId="{B496A11A-88C3-6D4F-A2C5-627CA5D1BDC1}" type="pres">
      <dgm:prSet presAssocID="{95A64086-7565-E842-A4E2-A27383C4BD93}" presName="Name9" presStyleLbl="parChTrans1D2" presStyleIdx="6" presStyleCnt="12"/>
      <dgm:spPr/>
      <dgm:t>
        <a:bodyPr/>
        <a:lstStyle/>
        <a:p>
          <a:endParaRPr lang="it-IT"/>
        </a:p>
      </dgm:t>
    </dgm:pt>
    <dgm:pt modelId="{9E9A2A94-E93D-444B-8F48-291499EF5346}" type="pres">
      <dgm:prSet presAssocID="{95A64086-7565-E842-A4E2-A27383C4BD93}" presName="connTx" presStyleLbl="parChTrans1D2" presStyleIdx="6" presStyleCnt="12"/>
      <dgm:spPr/>
      <dgm:t>
        <a:bodyPr/>
        <a:lstStyle/>
        <a:p>
          <a:endParaRPr lang="it-IT"/>
        </a:p>
      </dgm:t>
    </dgm:pt>
    <dgm:pt modelId="{A327A50D-A7D9-F348-941C-7E63AB03D068}" type="pres">
      <dgm:prSet presAssocID="{E76334B9-119E-5F4F-A051-55E3D24D8FDC}" presName="node" presStyleLbl="node1" presStyleIdx="6" presStyleCnt="12" custScaleX="166605" custScaleY="157750" custRadScaleRad="95466" custRadScaleInc="114820">
        <dgm:presLayoutVars>
          <dgm:bulletEnabled val="1"/>
        </dgm:presLayoutVars>
      </dgm:prSet>
      <dgm:spPr/>
      <dgm:t>
        <a:bodyPr/>
        <a:lstStyle/>
        <a:p>
          <a:endParaRPr lang="it-IT"/>
        </a:p>
      </dgm:t>
    </dgm:pt>
    <dgm:pt modelId="{DBB14D50-CF83-0642-8A4C-AAA76F4154E9}" type="pres">
      <dgm:prSet presAssocID="{AAA9BCBB-574D-2B45-AD2A-5AC9F3DCE152}" presName="Name9" presStyleLbl="parChTrans1D2" presStyleIdx="7" presStyleCnt="12"/>
      <dgm:spPr/>
      <dgm:t>
        <a:bodyPr/>
        <a:lstStyle/>
        <a:p>
          <a:endParaRPr lang="it-IT"/>
        </a:p>
      </dgm:t>
    </dgm:pt>
    <dgm:pt modelId="{960CD6D0-99FE-974A-9962-65A3DE95A3C2}" type="pres">
      <dgm:prSet presAssocID="{AAA9BCBB-574D-2B45-AD2A-5AC9F3DCE152}" presName="connTx" presStyleLbl="parChTrans1D2" presStyleIdx="7" presStyleCnt="12"/>
      <dgm:spPr/>
      <dgm:t>
        <a:bodyPr/>
        <a:lstStyle/>
        <a:p>
          <a:endParaRPr lang="it-IT"/>
        </a:p>
      </dgm:t>
    </dgm:pt>
    <dgm:pt modelId="{FB0AAEE1-D5EF-3340-8899-A364C28A8831}" type="pres">
      <dgm:prSet presAssocID="{F523D408-8BD1-0E43-8F3D-C1EDBF80ED5B}" presName="node" presStyleLbl="node1" presStyleIdx="7" presStyleCnt="12" custScaleX="235076" custScaleY="191499" custRadScaleRad="213344" custRadScaleInc="537765">
        <dgm:presLayoutVars>
          <dgm:bulletEnabled val="1"/>
        </dgm:presLayoutVars>
      </dgm:prSet>
      <dgm:spPr/>
      <dgm:t>
        <a:bodyPr/>
        <a:lstStyle/>
        <a:p>
          <a:endParaRPr lang="it-IT"/>
        </a:p>
      </dgm:t>
    </dgm:pt>
    <dgm:pt modelId="{CEA3B335-817F-8E4E-82D5-EC96A361EA08}" type="pres">
      <dgm:prSet presAssocID="{32658959-73FB-7C4D-89D8-2F351749A2BA}" presName="Name9" presStyleLbl="parChTrans1D2" presStyleIdx="8" presStyleCnt="12"/>
      <dgm:spPr/>
      <dgm:t>
        <a:bodyPr/>
        <a:lstStyle/>
        <a:p>
          <a:endParaRPr lang="it-IT"/>
        </a:p>
      </dgm:t>
    </dgm:pt>
    <dgm:pt modelId="{1E329D89-64D8-864B-A991-B432C9295B50}" type="pres">
      <dgm:prSet presAssocID="{32658959-73FB-7C4D-89D8-2F351749A2BA}" presName="connTx" presStyleLbl="parChTrans1D2" presStyleIdx="8" presStyleCnt="12"/>
      <dgm:spPr/>
      <dgm:t>
        <a:bodyPr/>
        <a:lstStyle/>
        <a:p>
          <a:endParaRPr lang="it-IT"/>
        </a:p>
      </dgm:t>
    </dgm:pt>
    <dgm:pt modelId="{2CF5AAFF-3975-F845-98D0-B5DF14358E84}" type="pres">
      <dgm:prSet presAssocID="{1752EEB8-C088-064C-89CC-B2D4F9CBCF59}" presName="node" presStyleLbl="node1" presStyleIdx="8" presStyleCnt="12" custScaleX="192085" custScaleY="148449" custRadScaleRad="141291" custRadScaleInc="441798">
        <dgm:presLayoutVars>
          <dgm:bulletEnabled val="1"/>
        </dgm:presLayoutVars>
      </dgm:prSet>
      <dgm:spPr/>
      <dgm:t>
        <a:bodyPr/>
        <a:lstStyle/>
        <a:p>
          <a:endParaRPr lang="it-IT"/>
        </a:p>
      </dgm:t>
    </dgm:pt>
    <dgm:pt modelId="{1B8E8E9F-F126-405F-BB5F-F85E68474161}" type="pres">
      <dgm:prSet presAssocID="{3C03030E-7258-4011-B5B5-28C1C01FB966}" presName="Name9" presStyleLbl="parChTrans1D2" presStyleIdx="9" presStyleCnt="12"/>
      <dgm:spPr/>
      <dgm:t>
        <a:bodyPr/>
        <a:lstStyle/>
        <a:p>
          <a:endParaRPr lang="it-IT"/>
        </a:p>
      </dgm:t>
    </dgm:pt>
    <dgm:pt modelId="{5B136BF9-1BA6-442A-8322-9AE4B4EE4B8C}" type="pres">
      <dgm:prSet presAssocID="{3C03030E-7258-4011-B5B5-28C1C01FB966}" presName="connTx" presStyleLbl="parChTrans1D2" presStyleIdx="9" presStyleCnt="12"/>
      <dgm:spPr/>
      <dgm:t>
        <a:bodyPr/>
        <a:lstStyle/>
        <a:p>
          <a:endParaRPr lang="it-IT"/>
        </a:p>
      </dgm:t>
    </dgm:pt>
    <dgm:pt modelId="{F255016D-8510-4A8D-ABB5-42DE81F949A5}" type="pres">
      <dgm:prSet presAssocID="{2960CF87-9FF0-4ECE-8EBD-873E0D23C9FA}" presName="node" presStyleLbl="node1" presStyleIdx="9" presStyleCnt="12" custScaleX="247379" custScaleY="200255" custRadScaleRad="142471" custRadScaleInc="-234217">
        <dgm:presLayoutVars>
          <dgm:bulletEnabled val="1"/>
        </dgm:presLayoutVars>
      </dgm:prSet>
      <dgm:spPr/>
      <dgm:t>
        <a:bodyPr/>
        <a:lstStyle/>
        <a:p>
          <a:endParaRPr lang="it-IT"/>
        </a:p>
      </dgm:t>
    </dgm:pt>
    <dgm:pt modelId="{1DE18513-56E2-4B3A-A51D-11B4D1BED2FE}" type="pres">
      <dgm:prSet presAssocID="{BA988568-A5F0-43AB-803F-9EB0F721822A}" presName="Name9" presStyleLbl="parChTrans1D2" presStyleIdx="10" presStyleCnt="12"/>
      <dgm:spPr/>
      <dgm:t>
        <a:bodyPr/>
        <a:lstStyle/>
        <a:p>
          <a:endParaRPr lang="it-IT"/>
        </a:p>
      </dgm:t>
    </dgm:pt>
    <dgm:pt modelId="{6A8C24AB-CE21-4CDB-B7DD-10DC82647E16}" type="pres">
      <dgm:prSet presAssocID="{BA988568-A5F0-43AB-803F-9EB0F721822A}" presName="connTx" presStyleLbl="parChTrans1D2" presStyleIdx="10" presStyleCnt="12"/>
      <dgm:spPr/>
      <dgm:t>
        <a:bodyPr/>
        <a:lstStyle/>
        <a:p>
          <a:endParaRPr lang="it-IT"/>
        </a:p>
      </dgm:t>
    </dgm:pt>
    <dgm:pt modelId="{35E4D6B5-B439-45E7-BC18-B267D8A59A0B}" type="pres">
      <dgm:prSet presAssocID="{2D19B4CD-CA80-4D36-9289-08FC25E170AD}" presName="node" presStyleLbl="node1" presStyleIdx="10" presStyleCnt="12" custScaleX="248933" custScaleY="202801" custRadScaleRad="211175" custRadScaleInc="-310504">
        <dgm:presLayoutVars>
          <dgm:bulletEnabled val="1"/>
        </dgm:presLayoutVars>
      </dgm:prSet>
      <dgm:spPr/>
      <dgm:t>
        <a:bodyPr/>
        <a:lstStyle/>
        <a:p>
          <a:endParaRPr lang="it-IT"/>
        </a:p>
      </dgm:t>
    </dgm:pt>
    <dgm:pt modelId="{1DF0A316-4DCD-408C-915A-B1566D2CB54B}" type="pres">
      <dgm:prSet presAssocID="{084C61A7-B4C3-4111-AE49-BE8C8CFA3C01}" presName="Name9" presStyleLbl="parChTrans1D2" presStyleIdx="11" presStyleCnt="12"/>
      <dgm:spPr/>
      <dgm:t>
        <a:bodyPr/>
        <a:lstStyle/>
        <a:p>
          <a:endParaRPr lang="it-IT"/>
        </a:p>
      </dgm:t>
    </dgm:pt>
    <dgm:pt modelId="{E83DC9DD-790D-488A-BB20-C03DAAD3FE61}" type="pres">
      <dgm:prSet presAssocID="{084C61A7-B4C3-4111-AE49-BE8C8CFA3C01}" presName="connTx" presStyleLbl="parChTrans1D2" presStyleIdx="11" presStyleCnt="12"/>
      <dgm:spPr/>
      <dgm:t>
        <a:bodyPr/>
        <a:lstStyle/>
        <a:p>
          <a:endParaRPr lang="it-IT"/>
        </a:p>
      </dgm:t>
    </dgm:pt>
    <dgm:pt modelId="{7D949F6E-3A1E-4ED0-B7B7-0462C17FACD3}" type="pres">
      <dgm:prSet presAssocID="{B435420F-89E2-4CFF-B9BC-E3F0F7C75176}" presName="node" presStyleLbl="node1" presStyleIdx="11" presStyleCnt="12" custScaleX="240761" custScaleY="167637" custRadScaleRad="204689" custRadScaleInc="-394700">
        <dgm:presLayoutVars>
          <dgm:bulletEnabled val="1"/>
        </dgm:presLayoutVars>
      </dgm:prSet>
      <dgm:spPr/>
      <dgm:t>
        <a:bodyPr/>
        <a:lstStyle/>
        <a:p>
          <a:endParaRPr lang="it-IT"/>
        </a:p>
      </dgm:t>
    </dgm:pt>
  </dgm:ptLst>
  <dgm:cxnLst>
    <dgm:cxn modelId="{F19BBD29-4050-3146-B1EA-DD59B910289E}" type="presOf" srcId="{95A64086-7565-E842-A4E2-A27383C4BD93}" destId="{B496A11A-88C3-6D4F-A2C5-627CA5D1BDC1}" srcOrd="0" destOrd="0" presId="urn:microsoft.com/office/officeart/2005/8/layout/radial1"/>
    <dgm:cxn modelId="{B602BB56-DA78-47A7-A42A-0710D3FA301A}" type="presOf" srcId="{2D19B4CD-CA80-4D36-9289-08FC25E170AD}" destId="{35E4D6B5-B439-45E7-BC18-B267D8A59A0B}" srcOrd="0" destOrd="0" presId="urn:microsoft.com/office/officeart/2005/8/layout/radial1"/>
    <dgm:cxn modelId="{6A3EA7BB-B29C-1D42-8689-B72628297300}" type="presOf" srcId="{93ED894E-1A3B-134F-A05B-EDD719D56C0F}" destId="{FB16683C-6441-144C-8949-A3E4C95A45AE}" srcOrd="0" destOrd="0" presId="urn:microsoft.com/office/officeart/2005/8/layout/radial1"/>
    <dgm:cxn modelId="{A9F3A9E3-561A-644E-B801-30D39AF19AB9}" type="presOf" srcId="{61E66C54-43B5-E54C-92C9-71C82447943C}" destId="{D4650C6D-AF50-4C42-95DF-75BBE9E497B1}" srcOrd="1" destOrd="0" presId="urn:microsoft.com/office/officeart/2005/8/layout/radial1"/>
    <dgm:cxn modelId="{D6BDCD50-C666-8147-B9C0-F054C9BD2255}" type="presOf" srcId="{F523D408-8BD1-0E43-8F3D-C1EDBF80ED5B}" destId="{FB0AAEE1-D5EF-3340-8899-A364C28A8831}" srcOrd="0" destOrd="0" presId="urn:microsoft.com/office/officeart/2005/8/layout/radial1"/>
    <dgm:cxn modelId="{A28F5682-252C-F04E-91A4-ACF91A1FFD6B}" srcId="{A2143F95-4E3D-1047-83F0-2D5267707804}" destId="{0DDF341A-35F9-8244-9417-4BBFEB5148E1}" srcOrd="5" destOrd="0" parTransId="{E76B0B17-6021-B849-B1E0-B051111EBF77}" sibTransId="{46672E0F-1470-424F-A6C6-3C1B53135070}"/>
    <dgm:cxn modelId="{6D520B0C-338E-AB47-89DA-6CE299B70960}" type="presOf" srcId="{61E66C54-43B5-E54C-92C9-71C82447943C}" destId="{99A68F83-2D4F-3C4E-8559-B25A32BFE734}" srcOrd="0" destOrd="0" presId="urn:microsoft.com/office/officeart/2005/8/layout/radial1"/>
    <dgm:cxn modelId="{2876639C-D4EE-40B8-900C-22A8B0B1B83B}" type="presOf" srcId="{3C03030E-7258-4011-B5B5-28C1C01FB966}" destId="{5B136BF9-1BA6-442A-8322-9AE4B4EE4B8C}" srcOrd="1" destOrd="0" presId="urn:microsoft.com/office/officeart/2005/8/layout/radial1"/>
    <dgm:cxn modelId="{A5F0C29F-AF32-4F06-97CF-72F1C3423F9A}" type="presOf" srcId="{2960CF87-9FF0-4ECE-8EBD-873E0D23C9FA}" destId="{F255016D-8510-4A8D-ABB5-42DE81F949A5}" srcOrd="0" destOrd="0" presId="urn:microsoft.com/office/officeart/2005/8/layout/radial1"/>
    <dgm:cxn modelId="{BD37F2B9-B0D8-1043-B98F-2DBC670BCF47}" type="presOf" srcId="{BE6E3342-BAAF-5F4B-ADFA-EF9359012E4E}" destId="{882A0E98-1F59-3C49-8C4F-A1AE2BBDFA5E}" srcOrd="0" destOrd="0" presId="urn:microsoft.com/office/officeart/2005/8/layout/radial1"/>
    <dgm:cxn modelId="{FA072ECF-C6EA-644A-9F07-F5F06269A3E8}" type="presOf" srcId="{5DD29192-C815-FD4E-B7E1-1C61357D3C9A}" destId="{E8B030B3-BC24-FB4B-9BE8-6E90982C142F}" srcOrd="0" destOrd="0" presId="urn:microsoft.com/office/officeart/2005/8/layout/radial1"/>
    <dgm:cxn modelId="{1468DDB8-DB31-DC4F-AA16-9B3718A5BCB0}" srcId="{A2143F95-4E3D-1047-83F0-2D5267707804}" destId="{A9013C20-0133-244E-A7BD-C505797CBCC9}" srcOrd="3" destOrd="0" parTransId="{E0572D54-2627-9B46-804E-D201B8F081D4}" sibTransId="{B1603694-90C4-6040-91F7-D80988B81B1E}"/>
    <dgm:cxn modelId="{0BCB793D-C647-3B40-9934-2443A75D089C}" type="presOf" srcId="{1752EEB8-C088-064C-89CC-B2D4F9CBCF59}" destId="{2CF5AAFF-3975-F845-98D0-B5DF14358E84}" srcOrd="0" destOrd="0" presId="urn:microsoft.com/office/officeart/2005/8/layout/radial1"/>
    <dgm:cxn modelId="{4AAD3C80-98FF-4199-B0AE-CB6928B1B889}" srcId="{A641EB90-A664-E84E-8D97-8AFEA98F501F}" destId="{974C3EBD-405F-473A-895B-8F4C3DD73682}" srcOrd="1" destOrd="0" parTransId="{CE9E8DE7-C6EA-402A-9660-22BDB3F0D999}" sibTransId="{D49EDCDD-9446-4146-9ADD-2AE8A032D31D}"/>
    <dgm:cxn modelId="{ACDC0D38-8215-0148-925E-B94D4123C511}" type="presOf" srcId="{32658959-73FB-7C4D-89D8-2F351749A2BA}" destId="{CEA3B335-817F-8E4E-82D5-EC96A361EA08}" srcOrd="0" destOrd="0" presId="urn:microsoft.com/office/officeart/2005/8/layout/radial1"/>
    <dgm:cxn modelId="{58C996A4-292D-4C48-A3D2-EBE05C005945}" type="presOf" srcId="{E0572D54-2627-9B46-804E-D201B8F081D4}" destId="{9D2AE32C-78C8-3348-A224-E225BC00107F}" srcOrd="1" destOrd="0" presId="urn:microsoft.com/office/officeart/2005/8/layout/radial1"/>
    <dgm:cxn modelId="{F914493C-3BFF-46C1-AABF-A2A824D4523A}" srcId="{A641EB90-A664-E84E-8D97-8AFEA98F501F}" destId="{46878024-0585-4555-BC0E-CFB3D32D8105}" srcOrd="2" destOrd="0" parTransId="{B7CE92C8-A4FA-4CE2-93EF-FCFEAB3456A1}" sibTransId="{AB3F0F02-DE42-4170-B5E1-563461AEC751}"/>
    <dgm:cxn modelId="{247BD728-6878-3D49-8EB0-D7671FA7FA48}" type="presOf" srcId="{E76334B9-119E-5F4F-A051-55E3D24D8FDC}" destId="{A327A50D-A7D9-F348-941C-7E63AB03D068}" srcOrd="0" destOrd="0" presId="urn:microsoft.com/office/officeart/2005/8/layout/radial1"/>
    <dgm:cxn modelId="{1247E53C-7B3E-BA41-ABF6-EDFF2095CD5B}" type="presOf" srcId="{E0572D54-2627-9B46-804E-D201B8F081D4}" destId="{F80E9E04-465A-FF47-9D9A-21E3CE00C281}" srcOrd="0" destOrd="0" presId="urn:microsoft.com/office/officeart/2005/8/layout/radial1"/>
    <dgm:cxn modelId="{29863E6F-16C2-3E40-87A3-B0C672B70E88}" type="presOf" srcId="{BE6E3342-BAAF-5F4B-ADFA-EF9359012E4E}" destId="{2277F5D7-04B8-204D-B271-F11C146EACB8}" srcOrd="1" destOrd="0" presId="urn:microsoft.com/office/officeart/2005/8/layout/radial1"/>
    <dgm:cxn modelId="{4CD673D5-9ECB-9E4E-A7B8-2551C5AAEC01}" srcId="{A2143F95-4E3D-1047-83F0-2D5267707804}" destId="{4CC0F530-6695-274A-A8F2-4C4713F1166F}" srcOrd="1" destOrd="0" parTransId="{5DD29192-C815-FD4E-B7E1-1C61357D3C9A}" sibTransId="{C8FDE6C7-625F-7F46-8E64-D3C5BF070850}"/>
    <dgm:cxn modelId="{1373664F-BC36-924F-AB16-4247DDCA3725}" srcId="{A2143F95-4E3D-1047-83F0-2D5267707804}" destId="{1752EEB8-C088-064C-89CC-B2D4F9CBCF59}" srcOrd="8" destOrd="0" parTransId="{32658959-73FB-7C4D-89D8-2F351749A2BA}" sibTransId="{33867592-810C-F64A-8F98-86F80115B7E5}"/>
    <dgm:cxn modelId="{DD3D30E5-6228-6C45-8CBF-3792385EFD46}" type="presOf" srcId="{0C5D95AD-3B20-764A-9C3A-B153CC30770E}" destId="{297D0762-BA69-FE41-A67F-10B971DF4DD1}" srcOrd="0" destOrd="0" presId="urn:microsoft.com/office/officeart/2005/8/layout/radial1"/>
    <dgm:cxn modelId="{BE9FE441-9B22-44B4-9D68-BC7B5111D40A}" type="presOf" srcId="{BA988568-A5F0-43AB-803F-9EB0F721822A}" destId="{6A8C24AB-CE21-4CDB-B7DD-10DC82647E16}" srcOrd="1" destOrd="0" presId="urn:microsoft.com/office/officeart/2005/8/layout/radial1"/>
    <dgm:cxn modelId="{B7232262-B634-0F4A-B4F9-10D28F9B57C8}" type="presOf" srcId="{E76B0B17-6021-B849-B1E0-B051111EBF77}" destId="{E23A4C56-24A9-2448-B878-05EE66B5632D}" srcOrd="0" destOrd="0" presId="urn:microsoft.com/office/officeart/2005/8/layout/radial1"/>
    <dgm:cxn modelId="{AC0F7AB0-510E-0C47-9677-1187636A106F}" type="presOf" srcId="{A9013C20-0133-244E-A7BD-C505797CBCC9}" destId="{02841EE5-FFA6-B941-99D9-6A6716A87837}" srcOrd="0" destOrd="0" presId="urn:microsoft.com/office/officeart/2005/8/layout/radial1"/>
    <dgm:cxn modelId="{1D9C2737-25D9-3744-BF25-87CFD42276A6}" srcId="{A2143F95-4E3D-1047-83F0-2D5267707804}" destId="{0C5D95AD-3B20-764A-9C3A-B153CC30770E}" srcOrd="0" destOrd="0" parTransId="{BE6E3342-BAAF-5F4B-ADFA-EF9359012E4E}" sibTransId="{2E5A2350-6142-F64B-A72D-1D01FBD854B3}"/>
    <dgm:cxn modelId="{3ADC9E55-13A2-4428-95D8-765777F8D6F0}" srcId="{A2143F95-4E3D-1047-83F0-2D5267707804}" destId="{2D19B4CD-CA80-4D36-9289-08FC25E170AD}" srcOrd="10" destOrd="0" parTransId="{BA988568-A5F0-43AB-803F-9EB0F721822A}" sibTransId="{1530EA0B-C02D-4630-AE4D-6EFA3A00B63A}"/>
    <dgm:cxn modelId="{92FF7A50-13F7-7A4B-B911-DF7D95D794B1}" type="presOf" srcId="{A2143F95-4E3D-1047-83F0-2D5267707804}" destId="{854F9CA7-FD69-FF46-8BAC-05F6F68C73EE}" srcOrd="0" destOrd="0" presId="urn:microsoft.com/office/officeart/2005/8/layout/radial1"/>
    <dgm:cxn modelId="{0BC3E1D5-D1B3-E243-B221-87F3D5640D21}" type="presOf" srcId="{4CC0F530-6695-274A-A8F2-4C4713F1166F}" destId="{869A18CD-BDFE-F44B-B0CB-98B8AF1F6D6A}" srcOrd="0" destOrd="0" presId="urn:microsoft.com/office/officeart/2005/8/layout/radial1"/>
    <dgm:cxn modelId="{C7B61F12-2E0C-C142-B30A-F00DF6AD4E6E}" type="presOf" srcId="{5DD29192-C815-FD4E-B7E1-1C61357D3C9A}" destId="{B1A959F2-9839-E64A-8038-55CC3971DFEB}" srcOrd="1" destOrd="0" presId="urn:microsoft.com/office/officeart/2005/8/layout/radial1"/>
    <dgm:cxn modelId="{10833B84-F4F6-3347-BF9E-D7692C0C3658}" type="presOf" srcId="{95A64086-7565-E842-A4E2-A27383C4BD93}" destId="{9E9A2A94-E93D-444B-8F48-291499EF5346}" srcOrd="1" destOrd="0" presId="urn:microsoft.com/office/officeart/2005/8/layout/radial1"/>
    <dgm:cxn modelId="{3A0B23B6-9605-41C1-9C03-83B2BC5D6456}" type="presOf" srcId="{084C61A7-B4C3-4111-AE49-BE8C8CFA3C01}" destId="{E83DC9DD-790D-488A-BB20-C03DAAD3FE61}" srcOrd="1" destOrd="0" presId="urn:microsoft.com/office/officeart/2005/8/layout/radial1"/>
    <dgm:cxn modelId="{48FD0221-CB35-43FD-8E62-846D6A7B281F}" type="presOf" srcId="{084C61A7-B4C3-4111-AE49-BE8C8CFA3C01}" destId="{1DF0A316-4DCD-408C-915A-B1566D2CB54B}" srcOrd="0" destOrd="0" presId="urn:microsoft.com/office/officeart/2005/8/layout/radial1"/>
    <dgm:cxn modelId="{6C758A82-5924-414D-A8CA-01F1B0BFFBA1}" type="presOf" srcId="{0DDF341A-35F9-8244-9417-4BBFEB5148E1}" destId="{401617CE-D29A-D24A-98C3-B510F4940F06}" srcOrd="0" destOrd="0" presId="urn:microsoft.com/office/officeart/2005/8/layout/radial1"/>
    <dgm:cxn modelId="{682A65C5-3E0E-4ED5-90F7-CA6612EEA7BD}" type="presOf" srcId="{B435420F-89E2-4CFF-B9BC-E3F0F7C75176}" destId="{7D949F6E-3A1E-4ED0-B7B7-0462C17FACD3}" srcOrd="0" destOrd="0" presId="urn:microsoft.com/office/officeart/2005/8/layout/radial1"/>
    <dgm:cxn modelId="{EB6F1DB6-2B9A-2640-8069-721E8F2FB960}" type="presOf" srcId="{E93F3BD0-DD35-104E-8E52-3EC5E85DA1C2}" destId="{7C86C436-25EE-3B4E-9432-B6207B171A2B}" srcOrd="0" destOrd="0" presId="urn:microsoft.com/office/officeart/2005/8/layout/radial1"/>
    <dgm:cxn modelId="{5E069256-23BA-8B42-8FCE-78F6091A9D17}" srcId="{A641EB90-A664-E84E-8D97-8AFEA98F501F}" destId="{A2143F95-4E3D-1047-83F0-2D5267707804}" srcOrd="0" destOrd="0" parTransId="{2DA95071-87AD-E34A-93D0-E3BCDB014B0E}" sibTransId="{72C59A46-CDA2-CF49-A3A5-A76EA1E1B424}"/>
    <dgm:cxn modelId="{55462E49-0796-ED41-A7CB-ED0486C732FC}" srcId="{A2143F95-4E3D-1047-83F0-2D5267707804}" destId="{E76334B9-119E-5F4F-A051-55E3D24D8FDC}" srcOrd="6" destOrd="0" parTransId="{95A64086-7565-E842-A4E2-A27383C4BD93}" sibTransId="{4083F193-9E0F-E04C-BA84-D7BFD597FE97}"/>
    <dgm:cxn modelId="{2B56171A-A04D-604D-8DF5-197D969C1D42}" type="presOf" srcId="{32658959-73FB-7C4D-89D8-2F351749A2BA}" destId="{1E329D89-64D8-864B-A991-B432C9295B50}" srcOrd="1" destOrd="0" presId="urn:microsoft.com/office/officeart/2005/8/layout/radial1"/>
    <dgm:cxn modelId="{3F7E6C85-3FA2-E042-A6C7-918FCA5B751C}" type="presOf" srcId="{DAFE16D0-4930-494C-B44F-A4612D5238C3}" destId="{81E99544-A2D9-4940-B434-191CE2D6D41E}" srcOrd="0" destOrd="0" presId="urn:microsoft.com/office/officeart/2005/8/layout/radial1"/>
    <dgm:cxn modelId="{A1480D33-E245-8D42-BA12-AF458F585B25}" srcId="{A2143F95-4E3D-1047-83F0-2D5267707804}" destId="{F523D408-8BD1-0E43-8F3D-C1EDBF80ED5B}" srcOrd="7" destOrd="0" parTransId="{AAA9BCBB-574D-2B45-AD2A-5AC9F3DCE152}" sibTransId="{5BABC64D-693C-6C40-9073-D3207A0D99D9}"/>
    <dgm:cxn modelId="{0F543281-CFCC-4AF5-B1CE-0EDD4BE1C5B6}" type="presOf" srcId="{BA988568-A5F0-43AB-803F-9EB0F721822A}" destId="{1DE18513-56E2-4B3A-A51D-11B4D1BED2FE}" srcOrd="0" destOrd="0" presId="urn:microsoft.com/office/officeart/2005/8/layout/radial1"/>
    <dgm:cxn modelId="{C0DA3C94-1B3B-3C40-AE79-68CAA82CA554}" type="presOf" srcId="{AAA9BCBB-574D-2B45-AD2A-5AC9F3DCE152}" destId="{DBB14D50-CF83-0642-8A4C-AAA76F4154E9}" srcOrd="0" destOrd="0" presId="urn:microsoft.com/office/officeart/2005/8/layout/radial1"/>
    <dgm:cxn modelId="{884D927E-84D6-9D40-9D3E-BB3BAFA80AB0}" type="presOf" srcId="{A641EB90-A664-E84E-8D97-8AFEA98F501F}" destId="{517F6271-C9AE-C64B-932B-70EE43EDFDB4}" srcOrd="0" destOrd="0" presId="urn:microsoft.com/office/officeart/2005/8/layout/radial1"/>
    <dgm:cxn modelId="{11D309BF-77DC-484F-B728-2505DC802487}" type="presOf" srcId="{E76B0B17-6021-B849-B1E0-B051111EBF77}" destId="{C264BD64-A4CC-A746-A531-01AAE69B4E98}" srcOrd="1" destOrd="0" presId="urn:microsoft.com/office/officeart/2005/8/layout/radial1"/>
    <dgm:cxn modelId="{8DFB3AE5-1BF5-4753-A48D-19A30E48DEA8}" srcId="{A2143F95-4E3D-1047-83F0-2D5267707804}" destId="{2960CF87-9FF0-4ECE-8EBD-873E0D23C9FA}" srcOrd="9" destOrd="0" parTransId="{3C03030E-7258-4011-B5B5-28C1C01FB966}" sibTransId="{6F7D12B9-5635-4A02-BFDA-FBF3289410AE}"/>
    <dgm:cxn modelId="{82282CB8-A52A-4AC3-A903-E0D47A3912BA}" srcId="{A2143F95-4E3D-1047-83F0-2D5267707804}" destId="{B435420F-89E2-4CFF-B9BC-E3F0F7C75176}" srcOrd="11" destOrd="0" parTransId="{084C61A7-B4C3-4111-AE49-BE8C8CFA3C01}" sibTransId="{22BD9E29-CC8C-434E-9C64-7E6AF645F4A7}"/>
    <dgm:cxn modelId="{2472BFB8-D404-964A-8C0D-6F90C2A49517}" srcId="{A2143F95-4E3D-1047-83F0-2D5267707804}" destId="{E93F3BD0-DD35-104E-8E52-3EC5E85DA1C2}" srcOrd="4" destOrd="0" parTransId="{DAFE16D0-4930-494C-B44F-A4612D5238C3}" sibTransId="{B09004B4-E267-5946-A68F-434C97ECA7A7}"/>
    <dgm:cxn modelId="{BF788205-2863-1A42-9B30-B9CD687985E2}" type="presOf" srcId="{DAFE16D0-4930-494C-B44F-A4612D5238C3}" destId="{74E048BA-DD5E-F548-93E1-DD53C7FA30BB}" srcOrd="1" destOrd="0" presId="urn:microsoft.com/office/officeart/2005/8/layout/radial1"/>
    <dgm:cxn modelId="{1D1A941F-6161-D649-BB43-B8A321158042}" type="presOf" srcId="{AAA9BCBB-574D-2B45-AD2A-5AC9F3DCE152}" destId="{960CD6D0-99FE-974A-9962-65A3DE95A3C2}" srcOrd="1" destOrd="0" presId="urn:microsoft.com/office/officeart/2005/8/layout/radial1"/>
    <dgm:cxn modelId="{4BF0F9BA-B43B-7A49-ABC9-4033160D68EF}" srcId="{A2143F95-4E3D-1047-83F0-2D5267707804}" destId="{93ED894E-1A3B-134F-A05B-EDD719D56C0F}" srcOrd="2" destOrd="0" parTransId="{61E66C54-43B5-E54C-92C9-71C82447943C}" sibTransId="{CC2FD311-002B-BE4B-83D3-FEBDDEF32620}"/>
    <dgm:cxn modelId="{078436BB-C290-43FD-8B99-D78C6CA47436}" type="presOf" srcId="{3C03030E-7258-4011-B5B5-28C1C01FB966}" destId="{1B8E8E9F-F126-405F-BB5F-F85E68474161}" srcOrd="0" destOrd="0" presId="urn:microsoft.com/office/officeart/2005/8/layout/radial1"/>
    <dgm:cxn modelId="{81805A5A-7EA4-3F49-85A6-54B945D8679F}" type="presParOf" srcId="{517F6271-C9AE-C64B-932B-70EE43EDFDB4}" destId="{854F9CA7-FD69-FF46-8BAC-05F6F68C73EE}" srcOrd="0" destOrd="0" presId="urn:microsoft.com/office/officeart/2005/8/layout/radial1"/>
    <dgm:cxn modelId="{1E9C854E-6F5B-7A43-B372-4C8420439E35}" type="presParOf" srcId="{517F6271-C9AE-C64B-932B-70EE43EDFDB4}" destId="{882A0E98-1F59-3C49-8C4F-A1AE2BBDFA5E}" srcOrd="1" destOrd="0" presId="urn:microsoft.com/office/officeart/2005/8/layout/radial1"/>
    <dgm:cxn modelId="{012012AD-9317-7A4F-A48B-2E81F86A724A}" type="presParOf" srcId="{882A0E98-1F59-3C49-8C4F-A1AE2BBDFA5E}" destId="{2277F5D7-04B8-204D-B271-F11C146EACB8}" srcOrd="0" destOrd="0" presId="urn:microsoft.com/office/officeart/2005/8/layout/radial1"/>
    <dgm:cxn modelId="{00A612FA-E615-444F-879C-0A6B0E3F3961}" type="presParOf" srcId="{517F6271-C9AE-C64B-932B-70EE43EDFDB4}" destId="{297D0762-BA69-FE41-A67F-10B971DF4DD1}" srcOrd="2" destOrd="0" presId="urn:microsoft.com/office/officeart/2005/8/layout/radial1"/>
    <dgm:cxn modelId="{6B9290E4-15B9-F347-AD2A-E110098B44B3}" type="presParOf" srcId="{517F6271-C9AE-C64B-932B-70EE43EDFDB4}" destId="{E8B030B3-BC24-FB4B-9BE8-6E90982C142F}" srcOrd="3" destOrd="0" presId="urn:microsoft.com/office/officeart/2005/8/layout/radial1"/>
    <dgm:cxn modelId="{AC03EDCE-A9BF-F146-96A8-783EA63FF9BB}" type="presParOf" srcId="{E8B030B3-BC24-FB4B-9BE8-6E90982C142F}" destId="{B1A959F2-9839-E64A-8038-55CC3971DFEB}" srcOrd="0" destOrd="0" presId="urn:microsoft.com/office/officeart/2005/8/layout/radial1"/>
    <dgm:cxn modelId="{6B188860-1AEC-E54B-A94E-AD93174A1A8E}" type="presParOf" srcId="{517F6271-C9AE-C64B-932B-70EE43EDFDB4}" destId="{869A18CD-BDFE-F44B-B0CB-98B8AF1F6D6A}" srcOrd="4" destOrd="0" presId="urn:microsoft.com/office/officeart/2005/8/layout/radial1"/>
    <dgm:cxn modelId="{9FCCB1DB-41DF-124E-B6D3-1B3F01F6FE0B}" type="presParOf" srcId="{517F6271-C9AE-C64B-932B-70EE43EDFDB4}" destId="{99A68F83-2D4F-3C4E-8559-B25A32BFE734}" srcOrd="5" destOrd="0" presId="urn:microsoft.com/office/officeart/2005/8/layout/radial1"/>
    <dgm:cxn modelId="{493A4133-21BE-6C44-8BAE-0C69BEA05005}" type="presParOf" srcId="{99A68F83-2D4F-3C4E-8559-B25A32BFE734}" destId="{D4650C6D-AF50-4C42-95DF-75BBE9E497B1}" srcOrd="0" destOrd="0" presId="urn:microsoft.com/office/officeart/2005/8/layout/radial1"/>
    <dgm:cxn modelId="{B3788BC9-6E39-2E4A-A3E3-AF0FDDCCE7F2}" type="presParOf" srcId="{517F6271-C9AE-C64B-932B-70EE43EDFDB4}" destId="{FB16683C-6441-144C-8949-A3E4C95A45AE}" srcOrd="6" destOrd="0" presId="urn:microsoft.com/office/officeart/2005/8/layout/radial1"/>
    <dgm:cxn modelId="{25C33400-001F-6740-8383-55F6AF4B0014}" type="presParOf" srcId="{517F6271-C9AE-C64B-932B-70EE43EDFDB4}" destId="{F80E9E04-465A-FF47-9D9A-21E3CE00C281}" srcOrd="7" destOrd="0" presId="urn:microsoft.com/office/officeart/2005/8/layout/radial1"/>
    <dgm:cxn modelId="{78B73434-6BC4-3242-86E4-98B114121C0C}" type="presParOf" srcId="{F80E9E04-465A-FF47-9D9A-21E3CE00C281}" destId="{9D2AE32C-78C8-3348-A224-E225BC00107F}" srcOrd="0" destOrd="0" presId="urn:microsoft.com/office/officeart/2005/8/layout/radial1"/>
    <dgm:cxn modelId="{3E83B41C-AECE-CA4E-9311-90F9C0E188AA}" type="presParOf" srcId="{517F6271-C9AE-C64B-932B-70EE43EDFDB4}" destId="{02841EE5-FFA6-B941-99D9-6A6716A87837}" srcOrd="8" destOrd="0" presId="urn:microsoft.com/office/officeart/2005/8/layout/radial1"/>
    <dgm:cxn modelId="{82EB5760-0DE3-244A-B73C-BBC800E06681}" type="presParOf" srcId="{517F6271-C9AE-C64B-932B-70EE43EDFDB4}" destId="{81E99544-A2D9-4940-B434-191CE2D6D41E}" srcOrd="9" destOrd="0" presId="urn:microsoft.com/office/officeart/2005/8/layout/radial1"/>
    <dgm:cxn modelId="{1C1CCC10-DC47-1649-BD23-9842DFB8DD63}" type="presParOf" srcId="{81E99544-A2D9-4940-B434-191CE2D6D41E}" destId="{74E048BA-DD5E-F548-93E1-DD53C7FA30BB}" srcOrd="0" destOrd="0" presId="urn:microsoft.com/office/officeart/2005/8/layout/radial1"/>
    <dgm:cxn modelId="{233917D8-47AE-6446-B930-9AA8C2DC18B4}" type="presParOf" srcId="{517F6271-C9AE-C64B-932B-70EE43EDFDB4}" destId="{7C86C436-25EE-3B4E-9432-B6207B171A2B}" srcOrd="10" destOrd="0" presId="urn:microsoft.com/office/officeart/2005/8/layout/radial1"/>
    <dgm:cxn modelId="{BDEDB482-E0FB-FE43-8EC1-5BDC51FEF65D}" type="presParOf" srcId="{517F6271-C9AE-C64B-932B-70EE43EDFDB4}" destId="{E23A4C56-24A9-2448-B878-05EE66B5632D}" srcOrd="11" destOrd="0" presId="urn:microsoft.com/office/officeart/2005/8/layout/radial1"/>
    <dgm:cxn modelId="{85F7BE0C-2372-C442-82F7-E15966657A76}" type="presParOf" srcId="{E23A4C56-24A9-2448-B878-05EE66B5632D}" destId="{C264BD64-A4CC-A746-A531-01AAE69B4E98}" srcOrd="0" destOrd="0" presId="urn:microsoft.com/office/officeart/2005/8/layout/radial1"/>
    <dgm:cxn modelId="{EDD8E5FD-6EAB-7149-A424-330AE878DF31}" type="presParOf" srcId="{517F6271-C9AE-C64B-932B-70EE43EDFDB4}" destId="{401617CE-D29A-D24A-98C3-B510F4940F06}" srcOrd="12" destOrd="0" presId="urn:microsoft.com/office/officeart/2005/8/layout/radial1"/>
    <dgm:cxn modelId="{FC1D575B-8D19-B648-8FE2-B81A60E6DC0E}" type="presParOf" srcId="{517F6271-C9AE-C64B-932B-70EE43EDFDB4}" destId="{B496A11A-88C3-6D4F-A2C5-627CA5D1BDC1}" srcOrd="13" destOrd="0" presId="urn:microsoft.com/office/officeart/2005/8/layout/radial1"/>
    <dgm:cxn modelId="{67307A61-7B2B-5C44-B9F7-B27723BF92D9}" type="presParOf" srcId="{B496A11A-88C3-6D4F-A2C5-627CA5D1BDC1}" destId="{9E9A2A94-E93D-444B-8F48-291499EF5346}" srcOrd="0" destOrd="0" presId="urn:microsoft.com/office/officeart/2005/8/layout/radial1"/>
    <dgm:cxn modelId="{CB5FFFF4-9966-434E-9835-269A8088D7B0}" type="presParOf" srcId="{517F6271-C9AE-C64B-932B-70EE43EDFDB4}" destId="{A327A50D-A7D9-F348-941C-7E63AB03D068}" srcOrd="14" destOrd="0" presId="urn:microsoft.com/office/officeart/2005/8/layout/radial1"/>
    <dgm:cxn modelId="{1AC8137E-1EB1-2D40-8B2B-F613C17D9889}" type="presParOf" srcId="{517F6271-C9AE-C64B-932B-70EE43EDFDB4}" destId="{DBB14D50-CF83-0642-8A4C-AAA76F4154E9}" srcOrd="15" destOrd="0" presId="urn:microsoft.com/office/officeart/2005/8/layout/radial1"/>
    <dgm:cxn modelId="{4FA235C5-E6FA-B34B-8324-3AF1989AB01B}" type="presParOf" srcId="{DBB14D50-CF83-0642-8A4C-AAA76F4154E9}" destId="{960CD6D0-99FE-974A-9962-65A3DE95A3C2}" srcOrd="0" destOrd="0" presId="urn:microsoft.com/office/officeart/2005/8/layout/radial1"/>
    <dgm:cxn modelId="{FE6F1914-2CE2-024C-8D53-C5D9B6029606}" type="presParOf" srcId="{517F6271-C9AE-C64B-932B-70EE43EDFDB4}" destId="{FB0AAEE1-D5EF-3340-8899-A364C28A8831}" srcOrd="16" destOrd="0" presId="urn:microsoft.com/office/officeart/2005/8/layout/radial1"/>
    <dgm:cxn modelId="{37DA3DDF-D4C0-FE4A-A400-423D04A094FC}" type="presParOf" srcId="{517F6271-C9AE-C64B-932B-70EE43EDFDB4}" destId="{CEA3B335-817F-8E4E-82D5-EC96A361EA08}" srcOrd="17" destOrd="0" presId="urn:microsoft.com/office/officeart/2005/8/layout/radial1"/>
    <dgm:cxn modelId="{4241A86D-06A8-3E4E-AEF4-4B73C0E36AE7}" type="presParOf" srcId="{CEA3B335-817F-8E4E-82D5-EC96A361EA08}" destId="{1E329D89-64D8-864B-A991-B432C9295B50}" srcOrd="0" destOrd="0" presId="urn:microsoft.com/office/officeart/2005/8/layout/radial1"/>
    <dgm:cxn modelId="{CEA6FF30-6211-7748-B183-F8C4DEF4E304}" type="presParOf" srcId="{517F6271-C9AE-C64B-932B-70EE43EDFDB4}" destId="{2CF5AAFF-3975-F845-98D0-B5DF14358E84}" srcOrd="18" destOrd="0" presId="urn:microsoft.com/office/officeart/2005/8/layout/radial1"/>
    <dgm:cxn modelId="{6D852033-B8CB-4122-891D-54272CC7211D}" type="presParOf" srcId="{517F6271-C9AE-C64B-932B-70EE43EDFDB4}" destId="{1B8E8E9F-F126-405F-BB5F-F85E68474161}" srcOrd="19" destOrd="0" presId="urn:microsoft.com/office/officeart/2005/8/layout/radial1"/>
    <dgm:cxn modelId="{4D3FA374-47F0-45A2-A894-CFE04735A01F}" type="presParOf" srcId="{1B8E8E9F-F126-405F-BB5F-F85E68474161}" destId="{5B136BF9-1BA6-442A-8322-9AE4B4EE4B8C}" srcOrd="0" destOrd="0" presId="urn:microsoft.com/office/officeart/2005/8/layout/radial1"/>
    <dgm:cxn modelId="{2BC17BCF-C812-4AA9-AE58-62FEF0FA0E1C}" type="presParOf" srcId="{517F6271-C9AE-C64B-932B-70EE43EDFDB4}" destId="{F255016D-8510-4A8D-ABB5-42DE81F949A5}" srcOrd="20" destOrd="0" presId="urn:microsoft.com/office/officeart/2005/8/layout/radial1"/>
    <dgm:cxn modelId="{E1D41D76-635B-4D7F-8438-94A7883BBF9E}" type="presParOf" srcId="{517F6271-C9AE-C64B-932B-70EE43EDFDB4}" destId="{1DE18513-56E2-4B3A-A51D-11B4D1BED2FE}" srcOrd="21" destOrd="0" presId="urn:microsoft.com/office/officeart/2005/8/layout/radial1"/>
    <dgm:cxn modelId="{E9E05761-08A6-49B7-A954-1A200D52ADE3}" type="presParOf" srcId="{1DE18513-56E2-4B3A-A51D-11B4D1BED2FE}" destId="{6A8C24AB-CE21-4CDB-B7DD-10DC82647E16}" srcOrd="0" destOrd="0" presId="urn:microsoft.com/office/officeart/2005/8/layout/radial1"/>
    <dgm:cxn modelId="{1F7492F2-6DF4-45A3-BF5D-3FA5183F8B3B}" type="presParOf" srcId="{517F6271-C9AE-C64B-932B-70EE43EDFDB4}" destId="{35E4D6B5-B439-45E7-BC18-B267D8A59A0B}" srcOrd="22" destOrd="0" presId="urn:microsoft.com/office/officeart/2005/8/layout/radial1"/>
    <dgm:cxn modelId="{54BDDA9D-52DF-476B-A473-BDB0A4F3DCCB}" type="presParOf" srcId="{517F6271-C9AE-C64B-932B-70EE43EDFDB4}" destId="{1DF0A316-4DCD-408C-915A-B1566D2CB54B}" srcOrd="23" destOrd="0" presId="urn:microsoft.com/office/officeart/2005/8/layout/radial1"/>
    <dgm:cxn modelId="{19454B19-72E4-4D91-8145-3F6ABF12D35E}" type="presParOf" srcId="{1DF0A316-4DCD-408C-915A-B1566D2CB54B}" destId="{E83DC9DD-790D-488A-BB20-C03DAAD3FE61}" srcOrd="0" destOrd="0" presId="urn:microsoft.com/office/officeart/2005/8/layout/radial1"/>
    <dgm:cxn modelId="{38C5EE1D-3D44-46A1-80FB-590BDEC7E963}" type="presParOf" srcId="{517F6271-C9AE-C64B-932B-70EE43EDFDB4}" destId="{7D949F6E-3A1E-4ED0-B7B7-0462C17FACD3}" srcOrd="24"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41EB90-A664-E84E-8D97-8AFEA98F501F}" type="doc">
      <dgm:prSet loTypeId="urn:microsoft.com/office/officeart/2005/8/layout/radial1" loCatId="" qsTypeId="urn:microsoft.com/office/officeart/2005/8/quickstyle/simple4" qsCatId="simple" csTypeId="urn:microsoft.com/office/officeart/2005/8/colors/colorful1" csCatId="colorful" phldr="1"/>
      <dgm:spPr/>
      <dgm:t>
        <a:bodyPr/>
        <a:lstStyle/>
        <a:p>
          <a:endParaRPr lang="it-IT"/>
        </a:p>
      </dgm:t>
    </dgm:pt>
    <dgm:pt modelId="{A2143F95-4E3D-1047-83F0-2D5267707804}">
      <dgm:prSet phldrT="[Testo]" custT="1"/>
      <dgm:spPr>
        <a:solidFill>
          <a:schemeClr val="accent5">
            <a:lumMod val="20000"/>
            <a:lumOff val="80000"/>
          </a:schemeClr>
        </a:solidFill>
      </dgm:spPr>
      <dgm:t>
        <a:bodyPr/>
        <a:lstStyle/>
        <a:p>
          <a:r>
            <a:rPr lang="it-IT" sz="2000" b="1" dirty="0">
              <a:solidFill>
                <a:schemeClr val="tx1"/>
              </a:solidFill>
              <a:latin typeface="+mn-lt"/>
            </a:rPr>
            <a:t>Rapporto riesame triennale Gennaio 2020</a:t>
          </a:r>
        </a:p>
      </dgm:t>
    </dgm:pt>
    <dgm:pt modelId="{2DA95071-87AD-E34A-93D0-E3BCDB014B0E}" type="parTrans" cxnId="{5E069256-23BA-8B42-8FCE-78F6091A9D17}">
      <dgm:prSet/>
      <dgm:spPr/>
      <dgm:t>
        <a:bodyPr/>
        <a:lstStyle/>
        <a:p>
          <a:endParaRPr lang="it-IT"/>
        </a:p>
      </dgm:t>
    </dgm:pt>
    <dgm:pt modelId="{72C59A46-CDA2-CF49-A3A5-A76EA1E1B424}" type="sibTrans" cxnId="{5E069256-23BA-8B42-8FCE-78F6091A9D17}">
      <dgm:prSet/>
      <dgm:spPr/>
      <dgm:t>
        <a:bodyPr/>
        <a:lstStyle/>
        <a:p>
          <a:endParaRPr lang="it-IT"/>
        </a:p>
      </dgm:t>
    </dgm:pt>
    <dgm:pt modelId="{0C5D95AD-3B20-764A-9C3A-B153CC30770E}">
      <dgm:prSet phldrT="[Testo]" custT="1"/>
      <dgm:spPr>
        <a:solidFill>
          <a:schemeClr val="accent1"/>
        </a:solidFill>
      </dgm:spPr>
      <dgm:t>
        <a:bodyPr/>
        <a:lstStyle/>
        <a:p>
          <a:r>
            <a:rPr lang="it-IT" sz="1200" b="1" dirty="0">
              <a:solidFill>
                <a:schemeClr val="tx1"/>
              </a:solidFill>
            </a:rPr>
            <a:t>Laboratori/seminari</a:t>
          </a:r>
          <a:r>
            <a:rPr lang="it-IT" sz="1200" dirty="0">
              <a:solidFill>
                <a:schemeClr val="tx1"/>
              </a:solidFill>
            </a:rPr>
            <a:t>:</a:t>
          </a:r>
        </a:p>
        <a:p>
          <a:r>
            <a:rPr lang="it-IT" sz="1200" dirty="0">
              <a:solidFill>
                <a:schemeClr val="tx1"/>
              </a:solidFill>
            </a:rPr>
            <a:t>a. Revisione laboratorio ‘</a:t>
          </a:r>
          <a:r>
            <a:rPr lang="it-IT" sz="1200" i="1" dirty="0">
              <a:solidFill>
                <a:schemeClr val="tx1"/>
              </a:solidFill>
            </a:rPr>
            <a:t>Invalidità, cronicità e decadimento cognitivo</a:t>
          </a:r>
          <a:r>
            <a:rPr lang="it-IT" sz="1200" dirty="0">
              <a:solidFill>
                <a:schemeClr val="tx1"/>
              </a:solidFill>
            </a:rPr>
            <a:t>’</a:t>
          </a:r>
        </a:p>
        <a:p>
          <a:r>
            <a:rPr lang="it-IT" sz="1200" dirty="0">
              <a:solidFill>
                <a:schemeClr val="tx1"/>
              </a:solidFill>
            </a:rPr>
            <a:t>b. Realizzazione seminario ‘</a:t>
          </a:r>
          <a:r>
            <a:rPr lang="it-IT" sz="1200" i="1" dirty="0">
              <a:solidFill>
                <a:schemeClr val="tx1"/>
              </a:solidFill>
            </a:rPr>
            <a:t>Il trapianto di Organi</a:t>
          </a:r>
          <a:r>
            <a:rPr lang="it-IT" sz="1200" dirty="0">
              <a:solidFill>
                <a:schemeClr val="tx1"/>
              </a:solidFill>
            </a:rPr>
            <a:t>’ e ‘ </a:t>
          </a:r>
          <a:r>
            <a:rPr lang="it-IT" sz="1200" i="1" dirty="0">
              <a:solidFill>
                <a:schemeClr val="tx1"/>
              </a:solidFill>
            </a:rPr>
            <a:t>Disegnare un progetto di tesi di laurea</a:t>
          </a:r>
          <a:r>
            <a:rPr lang="it-IT" sz="1200" dirty="0">
              <a:solidFill>
                <a:schemeClr val="tx1"/>
              </a:solidFill>
            </a:rPr>
            <a:t>’</a:t>
          </a:r>
        </a:p>
      </dgm:t>
    </dgm:pt>
    <dgm:pt modelId="{BE6E3342-BAAF-5F4B-ADFA-EF9359012E4E}" type="parTrans" cxnId="{1D9C2737-25D9-3744-BF25-87CFD42276A6}">
      <dgm:prSet/>
      <dgm:spPr/>
      <dgm:t>
        <a:bodyPr/>
        <a:lstStyle/>
        <a:p>
          <a:endParaRPr lang="it-IT"/>
        </a:p>
      </dgm:t>
    </dgm:pt>
    <dgm:pt modelId="{2E5A2350-6142-F64B-A72D-1D01FBD854B3}" type="sibTrans" cxnId="{1D9C2737-25D9-3744-BF25-87CFD42276A6}">
      <dgm:prSet/>
      <dgm:spPr/>
      <dgm:t>
        <a:bodyPr/>
        <a:lstStyle/>
        <a:p>
          <a:endParaRPr lang="it-IT"/>
        </a:p>
      </dgm:t>
    </dgm:pt>
    <dgm:pt modelId="{4CC0F530-6695-274A-A8F2-4C4713F1166F}">
      <dgm:prSet phldrT="[Testo]" custT="1"/>
      <dgm:spPr>
        <a:solidFill>
          <a:schemeClr val="accent1"/>
        </a:solidFill>
      </dgm:spPr>
      <dgm:t>
        <a:bodyPr/>
        <a:lstStyle/>
        <a:p>
          <a:r>
            <a:rPr lang="it-IT" sz="1200" b="1" dirty="0">
              <a:solidFill>
                <a:schemeClr val="tx1"/>
              </a:solidFill>
            </a:rPr>
            <a:t>Corso Sicurezza</a:t>
          </a:r>
          <a:r>
            <a:rPr lang="it-IT" sz="1200" dirty="0">
              <a:solidFill>
                <a:schemeClr val="tx1"/>
              </a:solidFill>
            </a:rPr>
            <a:t>: </a:t>
          </a:r>
          <a:r>
            <a:rPr lang="it-IT" sz="1200" i="0" dirty="0">
              <a:solidFill>
                <a:schemeClr val="tx1"/>
              </a:solidFill>
            </a:rPr>
            <a:t>realizzate quattro edizioni del corso sulla Sicurezza trasversale alle Professioni Sanitarie</a:t>
          </a:r>
        </a:p>
      </dgm:t>
    </dgm:pt>
    <dgm:pt modelId="{5DD29192-C815-FD4E-B7E1-1C61357D3C9A}" type="parTrans" cxnId="{4CD673D5-9ECB-9E4E-A7B8-2551C5AAEC01}">
      <dgm:prSet/>
      <dgm:spPr/>
      <dgm:t>
        <a:bodyPr/>
        <a:lstStyle/>
        <a:p>
          <a:endParaRPr lang="it-IT"/>
        </a:p>
      </dgm:t>
    </dgm:pt>
    <dgm:pt modelId="{C8FDE6C7-625F-7F46-8E64-D3C5BF070850}" type="sibTrans" cxnId="{4CD673D5-9ECB-9E4E-A7B8-2551C5AAEC01}">
      <dgm:prSet/>
      <dgm:spPr/>
      <dgm:t>
        <a:bodyPr/>
        <a:lstStyle/>
        <a:p>
          <a:endParaRPr lang="it-IT"/>
        </a:p>
      </dgm:t>
    </dgm:pt>
    <dgm:pt modelId="{A9013C20-0133-244E-A7BD-C505797CBCC9}">
      <dgm:prSet phldrT="[Testo]" custT="1"/>
      <dgm:spPr>
        <a:solidFill>
          <a:schemeClr val="accent6">
            <a:lumMod val="60000"/>
            <a:lumOff val="40000"/>
          </a:schemeClr>
        </a:solidFill>
      </dgm:spPr>
      <dgm:t>
        <a:bodyPr/>
        <a:lstStyle/>
        <a:p>
          <a:r>
            <a:rPr lang="it-IT" sz="1200" dirty="0">
              <a:solidFill>
                <a:schemeClr val="tx1"/>
              </a:solidFill>
            </a:rPr>
            <a:t>Individuazione delle caratteristiche di conformità, numerosità, ingombro e costo degli </a:t>
          </a:r>
          <a:r>
            <a:rPr lang="it-IT" sz="1200" b="1" dirty="0">
              <a:solidFill>
                <a:schemeClr val="tx1"/>
              </a:solidFill>
            </a:rPr>
            <a:t>stipetti </a:t>
          </a:r>
          <a:r>
            <a:rPr lang="it-IT" sz="1200" dirty="0">
              <a:solidFill>
                <a:schemeClr val="tx1"/>
              </a:solidFill>
            </a:rPr>
            <a:t>per studenti </a:t>
          </a:r>
        </a:p>
      </dgm:t>
    </dgm:pt>
    <dgm:pt modelId="{E0572D54-2627-9B46-804E-D201B8F081D4}" type="parTrans" cxnId="{1468DDB8-DB31-DC4F-AA16-9B3718A5BCB0}">
      <dgm:prSet/>
      <dgm:spPr/>
      <dgm:t>
        <a:bodyPr/>
        <a:lstStyle/>
        <a:p>
          <a:endParaRPr lang="it-IT"/>
        </a:p>
      </dgm:t>
    </dgm:pt>
    <dgm:pt modelId="{B1603694-90C4-6040-91F7-D80988B81B1E}" type="sibTrans" cxnId="{1468DDB8-DB31-DC4F-AA16-9B3718A5BCB0}">
      <dgm:prSet/>
      <dgm:spPr/>
      <dgm:t>
        <a:bodyPr/>
        <a:lstStyle/>
        <a:p>
          <a:endParaRPr lang="it-IT"/>
        </a:p>
      </dgm:t>
    </dgm:pt>
    <dgm:pt modelId="{E93F3BD0-DD35-104E-8E52-3EC5E85DA1C2}">
      <dgm:prSet phldrT="[Testo]" custT="1"/>
      <dgm:spPr>
        <a:solidFill>
          <a:schemeClr val="accent6">
            <a:lumMod val="60000"/>
            <a:lumOff val="40000"/>
          </a:schemeClr>
        </a:solidFill>
      </dgm:spPr>
      <dgm:t>
        <a:bodyPr/>
        <a:lstStyle/>
        <a:p>
          <a:r>
            <a:rPr lang="it-IT" sz="1200" b="0" dirty="0">
              <a:solidFill>
                <a:schemeClr val="tx1"/>
              </a:solidFill>
            </a:rPr>
            <a:t>Avviate le </a:t>
          </a:r>
          <a:r>
            <a:rPr lang="it-IT" sz="1200" b="1" dirty="0">
              <a:solidFill>
                <a:schemeClr val="tx1"/>
              </a:solidFill>
            </a:rPr>
            <a:t>connessioni aule </a:t>
          </a:r>
          <a:r>
            <a:rPr lang="it-IT" sz="1200" dirty="0">
              <a:solidFill>
                <a:schemeClr val="tx1"/>
              </a:solidFill>
            </a:rPr>
            <a:t>tra le sedi di Ud e Pn per i precorsi con questionario di gradimento al termine</a:t>
          </a:r>
        </a:p>
      </dgm:t>
    </dgm:pt>
    <dgm:pt modelId="{DAFE16D0-4930-494C-B44F-A4612D5238C3}" type="parTrans" cxnId="{2472BFB8-D404-964A-8C0D-6F90C2A49517}">
      <dgm:prSet/>
      <dgm:spPr/>
      <dgm:t>
        <a:bodyPr/>
        <a:lstStyle/>
        <a:p>
          <a:endParaRPr lang="it-IT"/>
        </a:p>
      </dgm:t>
    </dgm:pt>
    <dgm:pt modelId="{B09004B4-E267-5946-A68F-434C97ECA7A7}" type="sibTrans" cxnId="{2472BFB8-D404-964A-8C0D-6F90C2A49517}">
      <dgm:prSet/>
      <dgm:spPr/>
      <dgm:t>
        <a:bodyPr/>
        <a:lstStyle/>
        <a:p>
          <a:endParaRPr lang="it-IT"/>
        </a:p>
      </dgm:t>
    </dgm:pt>
    <dgm:pt modelId="{0DDF341A-35F9-8244-9417-4BBFEB5148E1}">
      <dgm:prSet phldrT="[Testo]" custT="1"/>
      <dgm:spPr>
        <a:solidFill>
          <a:schemeClr val="bg1">
            <a:lumMod val="65000"/>
          </a:schemeClr>
        </a:solidFill>
      </dgm:spPr>
      <dgm:t>
        <a:bodyPr/>
        <a:lstStyle/>
        <a:p>
          <a:r>
            <a:rPr lang="it-IT" sz="1200" dirty="0">
              <a:solidFill>
                <a:schemeClr val="tx1"/>
              </a:solidFill>
            </a:rPr>
            <a:t>Il 07.02 si è insediato il comitato scientifico ed editoriale dell’</a:t>
          </a:r>
          <a:r>
            <a:rPr lang="it-IT" sz="1200" b="1" dirty="0">
              <a:solidFill>
                <a:schemeClr val="tx1"/>
              </a:solidFill>
            </a:rPr>
            <a:t>account Twitter, </a:t>
          </a:r>
          <a:r>
            <a:rPr lang="it-IT" sz="1200" b="0" dirty="0">
              <a:solidFill>
                <a:schemeClr val="tx1"/>
              </a:solidFill>
            </a:rPr>
            <a:t>che è stato attivato </a:t>
          </a:r>
        </a:p>
      </dgm:t>
    </dgm:pt>
    <dgm:pt modelId="{E76B0B17-6021-B849-B1E0-B051111EBF77}" type="parTrans" cxnId="{A28F5682-252C-F04E-91A4-ACF91A1FFD6B}">
      <dgm:prSet/>
      <dgm:spPr/>
      <dgm:t>
        <a:bodyPr/>
        <a:lstStyle/>
        <a:p>
          <a:endParaRPr lang="it-IT"/>
        </a:p>
      </dgm:t>
    </dgm:pt>
    <dgm:pt modelId="{46672E0F-1470-424F-A6C6-3C1B53135070}" type="sibTrans" cxnId="{A28F5682-252C-F04E-91A4-ACF91A1FFD6B}">
      <dgm:prSet/>
      <dgm:spPr/>
      <dgm:t>
        <a:bodyPr/>
        <a:lstStyle/>
        <a:p>
          <a:endParaRPr lang="it-IT"/>
        </a:p>
      </dgm:t>
    </dgm:pt>
    <dgm:pt modelId="{F523D408-8BD1-0E43-8F3D-C1EDBF80ED5B}">
      <dgm:prSet phldrT="[Testo]" custT="1"/>
      <dgm:spPr>
        <a:solidFill>
          <a:schemeClr val="accent4"/>
        </a:solidFill>
      </dgm:spPr>
      <dgm:t>
        <a:bodyPr/>
        <a:lstStyle/>
        <a:p>
          <a:r>
            <a:rPr lang="it-IT" sz="1200" b="1" dirty="0">
              <a:solidFill>
                <a:schemeClr val="tx1"/>
              </a:solidFill>
            </a:rPr>
            <a:t>Programma di sorveglianza dei cambiamenti </a:t>
          </a:r>
          <a:r>
            <a:rPr lang="it-IT" sz="1200" dirty="0">
              <a:solidFill>
                <a:schemeClr val="tx1"/>
              </a:solidFill>
            </a:rPr>
            <a:t>(es. incontri di restituzione delle Attività Formative e professionalizzanti di tirocinio con le sedi della rete formativa) </a:t>
          </a:r>
        </a:p>
      </dgm:t>
    </dgm:pt>
    <dgm:pt modelId="{AAA9BCBB-574D-2B45-AD2A-5AC9F3DCE152}" type="parTrans" cxnId="{A1480D33-E245-8D42-BA12-AF458F585B25}">
      <dgm:prSet/>
      <dgm:spPr/>
      <dgm:t>
        <a:bodyPr/>
        <a:lstStyle/>
        <a:p>
          <a:endParaRPr lang="it-IT"/>
        </a:p>
      </dgm:t>
    </dgm:pt>
    <dgm:pt modelId="{5BABC64D-693C-6C40-9073-D3207A0D99D9}" type="sibTrans" cxnId="{A1480D33-E245-8D42-BA12-AF458F585B25}">
      <dgm:prSet/>
      <dgm:spPr/>
      <dgm:t>
        <a:bodyPr/>
        <a:lstStyle/>
        <a:p>
          <a:endParaRPr lang="it-IT"/>
        </a:p>
      </dgm:t>
    </dgm:pt>
    <dgm:pt modelId="{1752EEB8-C088-064C-89CC-B2D4F9CBCF59}">
      <dgm:prSet phldrT="[Testo]" custT="1"/>
      <dgm:spPr>
        <a:solidFill>
          <a:schemeClr val="accent1"/>
        </a:solidFill>
        <a:ln>
          <a:solidFill>
            <a:schemeClr val="accent1"/>
          </a:solidFill>
        </a:ln>
        <a:effectLst/>
      </dgm:spPr>
      <dgm:t>
        <a:bodyPr/>
        <a:lstStyle/>
        <a:p>
          <a:r>
            <a:rPr lang="it-IT" sz="1200" b="1" dirty="0">
              <a:solidFill>
                <a:schemeClr val="tx1"/>
              </a:solidFill>
            </a:rPr>
            <a:t>CSAF</a:t>
          </a:r>
          <a:r>
            <a:rPr lang="it-IT" sz="1200" dirty="0">
              <a:solidFill>
                <a:schemeClr val="tx1"/>
              </a:solidFill>
            </a:rPr>
            <a:t>:            Open CSAF per implementazione competenze studenti </a:t>
          </a:r>
        </a:p>
      </dgm:t>
    </dgm:pt>
    <dgm:pt modelId="{32658959-73FB-7C4D-89D8-2F351749A2BA}" type="parTrans" cxnId="{1373664F-BC36-924F-AB16-4247DDCA3725}">
      <dgm:prSet/>
      <dgm:spPr/>
      <dgm:t>
        <a:bodyPr/>
        <a:lstStyle/>
        <a:p>
          <a:endParaRPr lang="it-IT"/>
        </a:p>
      </dgm:t>
    </dgm:pt>
    <dgm:pt modelId="{33867592-810C-F64A-8F98-86F80115B7E5}" type="sibTrans" cxnId="{1373664F-BC36-924F-AB16-4247DDCA3725}">
      <dgm:prSet/>
      <dgm:spPr/>
      <dgm:t>
        <a:bodyPr/>
        <a:lstStyle/>
        <a:p>
          <a:endParaRPr lang="it-IT"/>
        </a:p>
      </dgm:t>
    </dgm:pt>
    <dgm:pt modelId="{93ED894E-1A3B-134F-A05B-EDD719D56C0F}">
      <dgm:prSet custT="1"/>
      <dgm:spPr>
        <a:solidFill>
          <a:schemeClr val="accent1"/>
        </a:solidFill>
      </dgm:spPr>
      <dgm:t>
        <a:bodyPr/>
        <a:lstStyle/>
        <a:p>
          <a:r>
            <a:rPr lang="it-IT" sz="1200" b="1" dirty="0">
              <a:solidFill>
                <a:schemeClr val="tx1"/>
              </a:solidFill>
            </a:rPr>
            <a:t>Syllabus: </a:t>
          </a:r>
          <a:r>
            <a:rPr lang="it-IT" sz="1200" b="0" dirty="0">
              <a:solidFill>
                <a:schemeClr val="tx1"/>
              </a:solidFill>
            </a:rPr>
            <a:t>stabilizzazione programmi dei laboratori</a:t>
          </a:r>
        </a:p>
      </dgm:t>
    </dgm:pt>
    <dgm:pt modelId="{61E66C54-43B5-E54C-92C9-71C82447943C}" type="parTrans" cxnId="{4BF0F9BA-B43B-7A49-ABC9-4033160D68EF}">
      <dgm:prSet/>
      <dgm:spPr/>
      <dgm:t>
        <a:bodyPr/>
        <a:lstStyle/>
        <a:p>
          <a:endParaRPr lang="it-IT"/>
        </a:p>
      </dgm:t>
    </dgm:pt>
    <dgm:pt modelId="{CC2FD311-002B-BE4B-83D3-FEBDDEF32620}" type="sibTrans" cxnId="{4BF0F9BA-B43B-7A49-ABC9-4033160D68EF}">
      <dgm:prSet/>
      <dgm:spPr/>
      <dgm:t>
        <a:bodyPr/>
        <a:lstStyle/>
        <a:p>
          <a:endParaRPr lang="it-IT"/>
        </a:p>
      </dgm:t>
    </dgm:pt>
    <dgm:pt modelId="{974C3EBD-405F-473A-895B-8F4C3DD73682}">
      <dgm:prSet/>
      <dgm:spPr/>
      <dgm:t>
        <a:bodyPr/>
        <a:lstStyle/>
        <a:p>
          <a:endParaRPr lang="it-IT"/>
        </a:p>
      </dgm:t>
    </dgm:pt>
    <dgm:pt modelId="{CE9E8DE7-C6EA-402A-9660-22BDB3F0D999}" type="parTrans" cxnId="{4AAD3C80-98FF-4199-B0AE-CB6928B1B889}">
      <dgm:prSet/>
      <dgm:spPr/>
      <dgm:t>
        <a:bodyPr/>
        <a:lstStyle/>
        <a:p>
          <a:endParaRPr lang="it-IT"/>
        </a:p>
      </dgm:t>
    </dgm:pt>
    <dgm:pt modelId="{D49EDCDD-9446-4146-9ADD-2AE8A032D31D}" type="sibTrans" cxnId="{4AAD3C80-98FF-4199-B0AE-CB6928B1B889}">
      <dgm:prSet/>
      <dgm:spPr/>
      <dgm:t>
        <a:bodyPr/>
        <a:lstStyle/>
        <a:p>
          <a:endParaRPr lang="it-IT"/>
        </a:p>
      </dgm:t>
    </dgm:pt>
    <dgm:pt modelId="{46878024-0585-4555-BC0E-CFB3D32D8105}">
      <dgm:prSet/>
      <dgm:spPr/>
      <dgm:t>
        <a:bodyPr/>
        <a:lstStyle/>
        <a:p>
          <a:endParaRPr lang="it-IT"/>
        </a:p>
      </dgm:t>
    </dgm:pt>
    <dgm:pt modelId="{B7CE92C8-A4FA-4CE2-93EF-FCFEAB3456A1}" type="parTrans" cxnId="{F914493C-3BFF-46C1-AABF-A2A824D4523A}">
      <dgm:prSet/>
      <dgm:spPr/>
      <dgm:t>
        <a:bodyPr/>
        <a:lstStyle/>
        <a:p>
          <a:endParaRPr lang="it-IT"/>
        </a:p>
      </dgm:t>
    </dgm:pt>
    <dgm:pt modelId="{AB3F0F02-DE42-4170-B5E1-563461AEC751}" type="sibTrans" cxnId="{F914493C-3BFF-46C1-AABF-A2A824D4523A}">
      <dgm:prSet/>
      <dgm:spPr/>
      <dgm:t>
        <a:bodyPr/>
        <a:lstStyle/>
        <a:p>
          <a:endParaRPr lang="it-IT"/>
        </a:p>
      </dgm:t>
    </dgm:pt>
    <dgm:pt modelId="{2960CF87-9FF0-4ECE-8EBD-873E0D23C9FA}">
      <dgm:prSet custT="1"/>
      <dgm:spPr>
        <a:solidFill>
          <a:schemeClr val="accent2">
            <a:lumMod val="60000"/>
            <a:lumOff val="40000"/>
          </a:schemeClr>
        </a:solidFill>
      </dgm:spPr>
      <dgm:t>
        <a:bodyPr/>
        <a:lstStyle/>
        <a:p>
          <a:r>
            <a:rPr lang="it-IT" sz="1200" b="1" dirty="0">
              <a:solidFill>
                <a:schemeClr val="tx1"/>
              </a:solidFill>
            </a:rPr>
            <a:t>Incontri di orientamento:  </a:t>
          </a:r>
        </a:p>
        <a:p>
          <a:r>
            <a:rPr lang="it-IT" sz="1200" b="1" dirty="0">
              <a:solidFill>
                <a:schemeClr val="tx1"/>
              </a:solidFill>
            </a:rPr>
            <a:t>a. </a:t>
          </a:r>
          <a:r>
            <a:rPr lang="it-IT" sz="1200" b="0" dirty="0">
              <a:solidFill>
                <a:schemeClr val="tx1"/>
              </a:solidFill>
            </a:rPr>
            <a:t>Con la Delegata all’Orientamento per promuovere l’attrazione del CdS                 </a:t>
          </a:r>
        </a:p>
        <a:p>
          <a:r>
            <a:rPr lang="it-IT" sz="1200" b="1" dirty="0">
              <a:solidFill>
                <a:schemeClr val="tx1"/>
              </a:solidFill>
            </a:rPr>
            <a:t>b. </a:t>
          </a:r>
          <a:r>
            <a:rPr lang="it-IT" sz="1200" b="0" dirty="0">
              <a:solidFill>
                <a:schemeClr val="tx1"/>
              </a:solidFill>
            </a:rPr>
            <a:t>Con gli studenti nelle scuole superiori (Ud e Pn) e allo </a:t>
          </a:r>
          <a:r>
            <a:rPr lang="it-IT" sz="1200" b="0" i="1" dirty="0">
              <a:solidFill>
                <a:schemeClr val="tx1"/>
              </a:solidFill>
            </a:rPr>
            <a:t>Student Day</a:t>
          </a:r>
        </a:p>
      </dgm:t>
    </dgm:pt>
    <dgm:pt modelId="{3C03030E-7258-4011-B5B5-28C1C01FB966}" type="parTrans" cxnId="{8DFB3AE5-1BF5-4753-A48D-19A30E48DEA8}">
      <dgm:prSet/>
      <dgm:spPr/>
      <dgm:t>
        <a:bodyPr/>
        <a:lstStyle/>
        <a:p>
          <a:endParaRPr lang="it-IT"/>
        </a:p>
      </dgm:t>
    </dgm:pt>
    <dgm:pt modelId="{6F7D12B9-5635-4A02-BFDA-FBF3289410AE}" type="sibTrans" cxnId="{8DFB3AE5-1BF5-4753-A48D-19A30E48DEA8}">
      <dgm:prSet/>
      <dgm:spPr/>
      <dgm:t>
        <a:bodyPr/>
        <a:lstStyle/>
        <a:p>
          <a:endParaRPr lang="it-IT"/>
        </a:p>
      </dgm:t>
    </dgm:pt>
    <dgm:pt modelId="{2D19B4CD-CA80-4D36-9289-08FC25E170AD}">
      <dgm:prSet custT="1"/>
      <dgm:spPr>
        <a:solidFill>
          <a:schemeClr val="accent2">
            <a:lumMod val="60000"/>
            <a:lumOff val="40000"/>
          </a:schemeClr>
        </a:solidFill>
      </dgm:spPr>
      <dgm:t>
        <a:bodyPr/>
        <a:lstStyle/>
        <a:p>
          <a:r>
            <a:rPr lang="it-IT" sz="1200" dirty="0">
              <a:solidFill>
                <a:schemeClr val="tx1"/>
              </a:solidFill>
            </a:rPr>
            <a:t>È stata effettuata </a:t>
          </a:r>
          <a:r>
            <a:rPr lang="it-IT" sz="1200" b="0" dirty="0">
              <a:solidFill>
                <a:schemeClr val="tx1"/>
              </a:solidFill>
            </a:rPr>
            <a:t>un’</a:t>
          </a:r>
          <a:r>
            <a:rPr lang="it-IT" sz="1200" b="1" dirty="0">
              <a:solidFill>
                <a:schemeClr val="tx1"/>
              </a:solidFill>
            </a:rPr>
            <a:t>indagine sui trasferimenti </a:t>
          </a:r>
          <a:r>
            <a:rPr lang="it-IT" sz="1200" dirty="0">
              <a:solidFill>
                <a:schemeClr val="tx1"/>
              </a:solidFill>
            </a:rPr>
            <a:t>di sede (Ud/Pn) ed individuate alcune strategie di miglioramento</a:t>
          </a:r>
        </a:p>
      </dgm:t>
    </dgm:pt>
    <dgm:pt modelId="{BA988568-A5F0-43AB-803F-9EB0F721822A}" type="parTrans" cxnId="{3ADC9E55-13A2-4428-95D8-765777F8D6F0}">
      <dgm:prSet/>
      <dgm:spPr/>
      <dgm:t>
        <a:bodyPr/>
        <a:lstStyle/>
        <a:p>
          <a:endParaRPr lang="it-IT"/>
        </a:p>
      </dgm:t>
    </dgm:pt>
    <dgm:pt modelId="{1530EA0B-C02D-4630-AE4D-6EFA3A00B63A}" type="sibTrans" cxnId="{3ADC9E55-13A2-4428-95D8-765777F8D6F0}">
      <dgm:prSet/>
      <dgm:spPr/>
      <dgm:t>
        <a:bodyPr/>
        <a:lstStyle/>
        <a:p>
          <a:endParaRPr lang="it-IT"/>
        </a:p>
      </dgm:t>
    </dgm:pt>
    <dgm:pt modelId="{B435420F-89E2-4CFF-B9BC-E3F0F7C75176}">
      <dgm:prSet custT="1"/>
      <dgm:spPr>
        <a:solidFill>
          <a:schemeClr val="accent2">
            <a:lumMod val="60000"/>
            <a:lumOff val="40000"/>
          </a:schemeClr>
        </a:solidFill>
      </dgm:spPr>
      <dgm:t>
        <a:bodyPr/>
        <a:lstStyle/>
        <a:p>
          <a:r>
            <a:rPr lang="it-IT" sz="1200" dirty="0">
              <a:solidFill>
                <a:schemeClr val="tx1"/>
              </a:solidFill>
            </a:rPr>
            <a:t>Pubblicate le nuove linee guida sull’</a:t>
          </a:r>
          <a:r>
            <a:rPr lang="it-IT" sz="1200" b="1" dirty="0">
              <a:solidFill>
                <a:schemeClr val="tx1"/>
              </a:solidFill>
            </a:rPr>
            <a:t>esame di abilitazione </a:t>
          </a:r>
          <a:r>
            <a:rPr lang="it-IT" sz="1200" dirty="0">
              <a:solidFill>
                <a:schemeClr val="tx1"/>
              </a:solidFill>
            </a:rPr>
            <a:t>in collaborazione con gli OPI di Udine e Pordenone </a:t>
          </a:r>
        </a:p>
      </dgm:t>
    </dgm:pt>
    <dgm:pt modelId="{084C61A7-B4C3-4111-AE49-BE8C8CFA3C01}" type="parTrans" cxnId="{82282CB8-A52A-4AC3-A903-E0D47A3912BA}">
      <dgm:prSet/>
      <dgm:spPr/>
      <dgm:t>
        <a:bodyPr/>
        <a:lstStyle/>
        <a:p>
          <a:endParaRPr lang="it-IT"/>
        </a:p>
      </dgm:t>
    </dgm:pt>
    <dgm:pt modelId="{22BD9E29-CC8C-434E-9C64-7E6AF645F4A7}" type="sibTrans" cxnId="{82282CB8-A52A-4AC3-A903-E0D47A3912BA}">
      <dgm:prSet/>
      <dgm:spPr/>
      <dgm:t>
        <a:bodyPr/>
        <a:lstStyle/>
        <a:p>
          <a:endParaRPr lang="it-IT"/>
        </a:p>
      </dgm:t>
    </dgm:pt>
    <dgm:pt modelId="{D228B2B8-1D1E-452A-8CEC-8482215087DC}">
      <dgm:prSet phldrT="[Testo]" custScaleX="235076" custScaleY="191499" custRadScaleRad="216938" custRadScaleInc="541264"/>
      <dgm:spPr/>
      <dgm:t>
        <a:bodyPr/>
        <a:lstStyle/>
        <a:p>
          <a:endParaRPr lang="it-IT"/>
        </a:p>
      </dgm:t>
    </dgm:pt>
    <dgm:pt modelId="{DC434D6E-859F-44AB-9CAE-1B181711EF59}" type="parTrans" cxnId="{B8E4EFC5-92FB-4BB0-AD2E-BEC0EEE8DC29}">
      <dgm:prSet/>
      <dgm:spPr/>
      <dgm:t>
        <a:bodyPr/>
        <a:lstStyle/>
        <a:p>
          <a:endParaRPr lang="it-IT"/>
        </a:p>
      </dgm:t>
    </dgm:pt>
    <dgm:pt modelId="{56F27BFC-3906-4B0D-8D75-ED1EB9F222E5}" type="sibTrans" cxnId="{B8E4EFC5-92FB-4BB0-AD2E-BEC0EEE8DC29}">
      <dgm:prSet/>
      <dgm:spPr/>
      <dgm:t>
        <a:bodyPr/>
        <a:lstStyle/>
        <a:p>
          <a:endParaRPr lang="it-IT"/>
        </a:p>
      </dgm:t>
    </dgm:pt>
    <dgm:pt modelId="{8402CF67-7309-438B-89A3-B6DD879831A9}">
      <dgm:prSet custT="1"/>
      <dgm:spPr>
        <a:solidFill>
          <a:schemeClr val="accent4"/>
        </a:solidFill>
      </dgm:spPr>
      <dgm:t>
        <a:bodyPr/>
        <a:lstStyle/>
        <a:p>
          <a:r>
            <a:rPr lang="it-IT" sz="1200" b="1" dirty="0">
              <a:solidFill>
                <a:schemeClr val="tx1"/>
              </a:solidFill>
            </a:rPr>
            <a:t>Esame di abilitazione</a:t>
          </a:r>
          <a:r>
            <a:rPr lang="it-IT" sz="1200" b="0" dirty="0">
              <a:solidFill>
                <a:schemeClr val="tx1"/>
              </a:solidFill>
            </a:rPr>
            <a:t>:</a:t>
          </a:r>
          <a:r>
            <a:rPr lang="it-IT" sz="1200" b="1" dirty="0">
              <a:solidFill>
                <a:schemeClr val="tx1"/>
              </a:solidFill>
            </a:rPr>
            <a:t> </a:t>
          </a:r>
          <a:r>
            <a:rPr lang="it-IT" sz="1200" dirty="0">
              <a:solidFill>
                <a:schemeClr val="tx1"/>
              </a:solidFill>
            </a:rPr>
            <a:t>analisi delle percentuali di errore delle singole domande come progress del lavoro del gruppo di revisione</a:t>
          </a:r>
        </a:p>
      </dgm:t>
    </dgm:pt>
    <dgm:pt modelId="{1B24C88F-5991-4CFA-A080-A386D330FEF6}" type="parTrans" cxnId="{50610019-1B66-468B-9B88-6CA5B1469269}">
      <dgm:prSet/>
      <dgm:spPr/>
      <dgm:t>
        <a:bodyPr/>
        <a:lstStyle/>
        <a:p>
          <a:endParaRPr lang="it-IT"/>
        </a:p>
      </dgm:t>
    </dgm:pt>
    <dgm:pt modelId="{FD989936-84B2-4149-9394-1B91C542CE31}" type="sibTrans" cxnId="{50610019-1B66-468B-9B88-6CA5B1469269}">
      <dgm:prSet/>
      <dgm:spPr/>
      <dgm:t>
        <a:bodyPr/>
        <a:lstStyle/>
        <a:p>
          <a:endParaRPr lang="it-IT"/>
        </a:p>
      </dgm:t>
    </dgm:pt>
    <dgm:pt modelId="{B728B352-C7CE-4072-A569-EE4CA3B38A12}">
      <dgm:prSet custT="1"/>
      <dgm:spPr>
        <a:solidFill>
          <a:schemeClr val="accent2">
            <a:lumMod val="60000"/>
            <a:lumOff val="40000"/>
          </a:schemeClr>
        </a:solidFill>
      </dgm:spPr>
      <dgm:t>
        <a:bodyPr/>
        <a:lstStyle/>
        <a:p>
          <a:r>
            <a:rPr lang="it-IT" sz="1200" dirty="0">
              <a:solidFill>
                <a:schemeClr val="tx1"/>
              </a:solidFill>
            </a:rPr>
            <a:t>Coinvolgimento dei docenti MED/45 per identificare gli </a:t>
          </a:r>
          <a:r>
            <a:rPr lang="it-IT" sz="1200" b="1" dirty="0">
              <a:solidFill>
                <a:schemeClr val="tx1"/>
              </a:solidFill>
            </a:rPr>
            <a:t>ambiti di ricerca delle tesi</a:t>
          </a:r>
          <a:r>
            <a:rPr lang="it-IT" sz="1200" dirty="0">
              <a:solidFill>
                <a:schemeClr val="tx1"/>
              </a:solidFill>
            </a:rPr>
            <a:t> di laurea </a:t>
          </a:r>
        </a:p>
      </dgm:t>
    </dgm:pt>
    <dgm:pt modelId="{730F87CD-0ADF-46F9-8953-33F2C5CDBF1D}" type="parTrans" cxnId="{97EE0E2A-D059-4215-9211-7F1AF1FF2D6A}">
      <dgm:prSet/>
      <dgm:spPr/>
      <dgm:t>
        <a:bodyPr/>
        <a:lstStyle/>
        <a:p>
          <a:endParaRPr lang="it-IT"/>
        </a:p>
      </dgm:t>
    </dgm:pt>
    <dgm:pt modelId="{C13AE62D-C933-4C6F-87A7-26ACBBE772F6}" type="sibTrans" cxnId="{97EE0E2A-D059-4215-9211-7F1AF1FF2D6A}">
      <dgm:prSet/>
      <dgm:spPr/>
      <dgm:t>
        <a:bodyPr/>
        <a:lstStyle/>
        <a:p>
          <a:endParaRPr lang="it-IT"/>
        </a:p>
      </dgm:t>
    </dgm:pt>
    <dgm:pt modelId="{517F6271-C9AE-C64B-932B-70EE43EDFDB4}" type="pres">
      <dgm:prSet presAssocID="{A641EB90-A664-E84E-8D97-8AFEA98F501F}" presName="cycle" presStyleCnt="0">
        <dgm:presLayoutVars>
          <dgm:chMax val="1"/>
          <dgm:dir/>
          <dgm:animLvl val="ctr"/>
          <dgm:resizeHandles val="exact"/>
        </dgm:presLayoutVars>
      </dgm:prSet>
      <dgm:spPr/>
      <dgm:t>
        <a:bodyPr/>
        <a:lstStyle/>
        <a:p>
          <a:endParaRPr lang="it-IT"/>
        </a:p>
      </dgm:t>
    </dgm:pt>
    <dgm:pt modelId="{854F9CA7-FD69-FF46-8BAC-05F6F68C73EE}" type="pres">
      <dgm:prSet presAssocID="{A2143F95-4E3D-1047-83F0-2D5267707804}" presName="centerShape" presStyleLbl="node0" presStyleIdx="0" presStyleCnt="1" custScaleX="246555" custScaleY="136378" custLinFactNeighborX="-24824" custLinFactNeighborY="-2567"/>
      <dgm:spPr/>
      <dgm:t>
        <a:bodyPr/>
        <a:lstStyle/>
        <a:p>
          <a:endParaRPr lang="it-IT"/>
        </a:p>
      </dgm:t>
    </dgm:pt>
    <dgm:pt modelId="{882A0E98-1F59-3C49-8C4F-A1AE2BBDFA5E}" type="pres">
      <dgm:prSet presAssocID="{BE6E3342-BAAF-5F4B-ADFA-EF9359012E4E}" presName="Name9" presStyleLbl="parChTrans1D2" presStyleIdx="0" presStyleCnt="13"/>
      <dgm:spPr/>
      <dgm:t>
        <a:bodyPr/>
        <a:lstStyle/>
        <a:p>
          <a:endParaRPr lang="it-IT"/>
        </a:p>
      </dgm:t>
    </dgm:pt>
    <dgm:pt modelId="{2277F5D7-04B8-204D-B271-F11C146EACB8}" type="pres">
      <dgm:prSet presAssocID="{BE6E3342-BAAF-5F4B-ADFA-EF9359012E4E}" presName="connTx" presStyleLbl="parChTrans1D2" presStyleIdx="0" presStyleCnt="13"/>
      <dgm:spPr/>
      <dgm:t>
        <a:bodyPr/>
        <a:lstStyle/>
        <a:p>
          <a:endParaRPr lang="it-IT"/>
        </a:p>
      </dgm:t>
    </dgm:pt>
    <dgm:pt modelId="{297D0762-BA69-FE41-A67F-10B971DF4DD1}" type="pres">
      <dgm:prSet presAssocID="{0C5D95AD-3B20-764A-9C3A-B153CC30770E}" presName="node" presStyleLbl="node1" presStyleIdx="0" presStyleCnt="13" custScaleX="234536" custScaleY="216892" custRadScaleRad="89593" custRadScaleInc="222819">
        <dgm:presLayoutVars>
          <dgm:bulletEnabled val="1"/>
        </dgm:presLayoutVars>
      </dgm:prSet>
      <dgm:spPr/>
      <dgm:t>
        <a:bodyPr/>
        <a:lstStyle/>
        <a:p>
          <a:endParaRPr lang="it-IT"/>
        </a:p>
      </dgm:t>
    </dgm:pt>
    <dgm:pt modelId="{E8B030B3-BC24-FB4B-9BE8-6E90982C142F}" type="pres">
      <dgm:prSet presAssocID="{5DD29192-C815-FD4E-B7E1-1C61357D3C9A}" presName="Name9" presStyleLbl="parChTrans1D2" presStyleIdx="1" presStyleCnt="13"/>
      <dgm:spPr/>
      <dgm:t>
        <a:bodyPr/>
        <a:lstStyle/>
        <a:p>
          <a:endParaRPr lang="it-IT"/>
        </a:p>
      </dgm:t>
    </dgm:pt>
    <dgm:pt modelId="{B1A959F2-9839-E64A-8038-55CC3971DFEB}" type="pres">
      <dgm:prSet presAssocID="{5DD29192-C815-FD4E-B7E1-1C61357D3C9A}" presName="connTx" presStyleLbl="parChTrans1D2" presStyleIdx="1" presStyleCnt="13"/>
      <dgm:spPr/>
      <dgm:t>
        <a:bodyPr/>
        <a:lstStyle/>
        <a:p>
          <a:endParaRPr lang="it-IT"/>
        </a:p>
      </dgm:t>
    </dgm:pt>
    <dgm:pt modelId="{869A18CD-BDFE-F44B-B0CB-98B8AF1F6D6A}" type="pres">
      <dgm:prSet presAssocID="{4CC0F530-6695-274A-A8F2-4C4713F1166F}" presName="node" presStyleLbl="node1" presStyleIdx="1" presStyleCnt="13" custScaleX="207993" custScaleY="160984" custRadScaleRad="114973" custRadScaleInc="296956">
        <dgm:presLayoutVars>
          <dgm:bulletEnabled val="1"/>
        </dgm:presLayoutVars>
      </dgm:prSet>
      <dgm:spPr/>
      <dgm:t>
        <a:bodyPr/>
        <a:lstStyle/>
        <a:p>
          <a:endParaRPr lang="it-IT"/>
        </a:p>
      </dgm:t>
    </dgm:pt>
    <dgm:pt modelId="{99A68F83-2D4F-3C4E-8559-B25A32BFE734}" type="pres">
      <dgm:prSet presAssocID="{61E66C54-43B5-E54C-92C9-71C82447943C}" presName="Name9" presStyleLbl="parChTrans1D2" presStyleIdx="2" presStyleCnt="13"/>
      <dgm:spPr/>
      <dgm:t>
        <a:bodyPr/>
        <a:lstStyle/>
        <a:p>
          <a:endParaRPr lang="it-IT"/>
        </a:p>
      </dgm:t>
    </dgm:pt>
    <dgm:pt modelId="{D4650C6D-AF50-4C42-95DF-75BBE9E497B1}" type="pres">
      <dgm:prSet presAssocID="{61E66C54-43B5-E54C-92C9-71C82447943C}" presName="connTx" presStyleLbl="parChTrans1D2" presStyleIdx="2" presStyleCnt="13"/>
      <dgm:spPr/>
      <dgm:t>
        <a:bodyPr/>
        <a:lstStyle/>
        <a:p>
          <a:endParaRPr lang="it-IT"/>
        </a:p>
      </dgm:t>
    </dgm:pt>
    <dgm:pt modelId="{FB16683C-6441-144C-8949-A3E4C95A45AE}" type="pres">
      <dgm:prSet presAssocID="{93ED894E-1A3B-134F-A05B-EDD719D56C0F}" presName="node" presStyleLbl="node1" presStyleIdx="2" presStyleCnt="13" custScaleX="148765" custScaleY="130210" custRadScaleRad="81041" custRadScaleInc="-484672">
        <dgm:presLayoutVars>
          <dgm:bulletEnabled val="1"/>
        </dgm:presLayoutVars>
      </dgm:prSet>
      <dgm:spPr/>
      <dgm:t>
        <a:bodyPr/>
        <a:lstStyle/>
        <a:p>
          <a:endParaRPr lang="it-IT"/>
        </a:p>
      </dgm:t>
    </dgm:pt>
    <dgm:pt modelId="{F80E9E04-465A-FF47-9D9A-21E3CE00C281}" type="pres">
      <dgm:prSet presAssocID="{E0572D54-2627-9B46-804E-D201B8F081D4}" presName="Name9" presStyleLbl="parChTrans1D2" presStyleIdx="3" presStyleCnt="13"/>
      <dgm:spPr/>
      <dgm:t>
        <a:bodyPr/>
        <a:lstStyle/>
        <a:p>
          <a:endParaRPr lang="it-IT"/>
        </a:p>
      </dgm:t>
    </dgm:pt>
    <dgm:pt modelId="{9D2AE32C-78C8-3348-A224-E225BC00107F}" type="pres">
      <dgm:prSet presAssocID="{E0572D54-2627-9B46-804E-D201B8F081D4}" presName="connTx" presStyleLbl="parChTrans1D2" presStyleIdx="3" presStyleCnt="13"/>
      <dgm:spPr/>
      <dgm:t>
        <a:bodyPr/>
        <a:lstStyle/>
        <a:p>
          <a:endParaRPr lang="it-IT"/>
        </a:p>
      </dgm:t>
    </dgm:pt>
    <dgm:pt modelId="{02841EE5-FFA6-B941-99D9-6A6716A87837}" type="pres">
      <dgm:prSet presAssocID="{A9013C20-0133-244E-A7BD-C505797CBCC9}" presName="node" presStyleLbl="node1" presStyleIdx="3" presStyleCnt="13" custScaleX="237283" custScaleY="132673" custRadScaleRad="104931" custRadScaleInc="109792">
        <dgm:presLayoutVars>
          <dgm:bulletEnabled val="1"/>
        </dgm:presLayoutVars>
      </dgm:prSet>
      <dgm:spPr/>
      <dgm:t>
        <a:bodyPr/>
        <a:lstStyle/>
        <a:p>
          <a:endParaRPr lang="it-IT"/>
        </a:p>
      </dgm:t>
    </dgm:pt>
    <dgm:pt modelId="{81E99544-A2D9-4940-B434-191CE2D6D41E}" type="pres">
      <dgm:prSet presAssocID="{DAFE16D0-4930-494C-B44F-A4612D5238C3}" presName="Name9" presStyleLbl="parChTrans1D2" presStyleIdx="4" presStyleCnt="13"/>
      <dgm:spPr/>
      <dgm:t>
        <a:bodyPr/>
        <a:lstStyle/>
        <a:p>
          <a:endParaRPr lang="it-IT"/>
        </a:p>
      </dgm:t>
    </dgm:pt>
    <dgm:pt modelId="{74E048BA-DD5E-F548-93E1-DD53C7FA30BB}" type="pres">
      <dgm:prSet presAssocID="{DAFE16D0-4930-494C-B44F-A4612D5238C3}" presName="connTx" presStyleLbl="parChTrans1D2" presStyleIdx="4" presStyleCnt="13"/>
      <dgm:spPr/>
      <dgm:t>
        <a:bodyPr/>
        <a:lstStyle/>
        <a:p>
          <a:endParaRPr lang="it-IT"/>
        </a:p>
      </dgm:t>
    </dgm:pt>
    <dgm:pt modelId="{7C86C436-25EE-3B4E-9432-B6207B171A2B}" type="pres">
      <dgm:prSet presAssocID="{E93F3BD0-DD35-104E-8E52-3EC5E85DA1C2}" presName="node" presStyleLbl="node1" presStyleIdx="4" presStyleCnt="13" custScaleX="202971" custScaleY="139992" custRadScaleRad="129155" custRadScaleInc="68419">
        <dgm:presLayoutVars>
          <dgm:bulletEnabled val="1"/>
        </dgm:presLayoutVars>
      </dgm:prSet>
      <dgm:spPr/>
      <dgm:t>
        <a:bodyPr/>
        <a:lstStyle/>
        <a:p>
          <a:endParaRPr lang="it-IT"/>
        </a:p>
      </dgm:t>
    </dgm:pt>
    <dgm:pt modelId="{E23A4C56-24A9-2448-B878-05EE66B5632D}" type="pres">
      <dgm:prSet presAssocID="{E76B0B17-6021-B849-B1E0-B051111EBF77}" presName="Name9" presStyleLbl="parChTrans1D2" presStyleIdx="5" presStyleCnt="13"/>
      <dgm:spPr/>
      <dgm:t>
        <a:bodyPr/>
        <a:lstStyle/>
        <a:p>
          <a:endParaRPr lang="it-IT"/>
        </a:p>
      </dgm:t>
    </dgm:pt>
    <dgm:pt modelId="{C264BD64-A4CC-A746-A531-01AAE69B4E98}" type="pres">
      <dgm:prSet presAssocID="{E76B0B17-6021-B849-B1E0-B051111EBF77}" presName="connTx" presStyleLbl="parChTrans1D2" presStyleIdx="5" presStyleCnt="13"/>
      <dgm:spPr/>
      <dgm:t>
        <a:bodyPr/>
        <a:lstStyle/>
        <a:p>
          <a:endParaRPr lang="it-IT"/>
        </a:p>
      </dgm:t>
    </dgm:pt>
    <dgm:pt modelId="{401617CE-D29A-D24A-98C3-B510F4940F06}" type="pres">
      <dgm:prSet presAssocID="{0DDF341A-35F9-8244-9417-4BBFEB5148E1}" presName="node" presStyleLbl="node1" presStyleIdx="5" presStyleCnt="13" custScaleX="209334" custScaleY="134370" custRadScaleRad="92702" custRadScaleInc="129860">
        <dgm:presLayoutVars>
          <dgm:bulletEnabled val="1"/>
        </dgm:presLayoutVars>
      </dgm:prSet>
      <dgm:spPr/>
      <dgm:t>
        <a:bodyPr/>
        <a:lstStyle/>
        <a:p>
          <a:endParaRPr lang="it-IT"/>
        </a:p>
      </dgm:t>
    </dgm:pt>
    <dgm:pt modelId="{DBB14D50-CF83-0642-8A4C-AAA76F4154E9}" type="pres">
      <dgm:prSet presAssocID="{AAA9BCBB-574D-2B45-AD2A-5AC9F3DCE152}" presName="Name9" presStyleLbl="parChTrans1D2" presStyleIdx="6" presStyleCnt="13"/>
      <dgm:spPr/>
      <dgm:t>
        <a:bodyPr/>
        <a:lstStyle/>
        <a:p>
          <a:endParaRPr lang="it-IT"/>
        </a:p>
      </dgm:t>
    </dgm:pt>
    <dgm:pt modelId="{960CD6D0-99FE-974A-9962-65A3DE95A3C2}" type="pres">
      <dgm:prSet presAssocID="{AAA9BCBB-574D-2B45-AD2A-5AC9F3DCE152}" presName="connTx" presStyleLbl="parChTrans1D2" presStyleIdx="6" presStyleCnt="13"/>
      <dgm:spPr/>
      <dgm:t>
        <a:bodyPr/>
        <a:lstStyle/>
        <a:p>
          <a:endParaRPr lang="it-IT"/>
        </a:p>
      </dgm:t>
    </dgm:pt>
    <dgm:pt modelId="{FB0AAEE1-D5EF-3340-8899-A364C28A8831}" type="pres">
      <dgm:prSet presAssocID="{F523D408-8BD1-0E43-8F3D-C1EDBF80ED5B}" presName="node" presStyleLbl="node1" presStyleIdx="6" presStyleCnt="13" custScaleX="225050" custScaleY="191499" custRadScaleRad="206356" custRadScaleInc="866968">
        <dgm:presLayoutVars>
          <dgm:bulletEnabled val="1"/>
        </dgm:presLayoutVars>
      </dgm:prSet>
      <dgm:spPr/>
      <dgm:t>
        <a:bodyPr/>
        <a:lstStyle/>
        <a:p>
          <a:endParaRPr lang="it-IT"/>
        </a:p>
      </dgm:t>
    </dgm:pt>
    <dgm:pt modelId="{CEA3B335-817F-8E4E-82D5-EC96A361EA08}" type="pres">
      <dgm:prSet presAssocID="{32658959-73FB-7C4D-89D8-2F351749A2BA}" presName="Name9" presStyleLbl="parChTrans1D2" presStyleIdx="7" presStyleCnt="13"/>
      <dgm:spPr/>
      <dgm:t>
        <a:bodyPr/>
        <a:lstStyle/>
        <a:p>
          <a:endParaRPr lang="it-IT"/>
        </a:p>
      </dgm:t>
    </dgm:pt>
    <dgm:pt modelId="{1E329D89-64D8-864B-A991-B432C9295B50}" type="pres">
      <dgm:prSet presAssocID="{32658959-73FB-7C4D-89D8-2F351749A2BA}" presName="connTx" presStyleLbl="parChTrans1D2" presStyleIdx="7" presStyleCnt="13"/>
      <dgm:spPr/>
      <dgm:t>
        <a:bodyPr/>
        <a:lstStyle/>
        <a:p>
          <a:endParaRPr lang="it-IT"/>
        </a:p>
      </dgm:t>
    </dgm:pt>
    <dgm:pt modelId="{2CF5AAFF-3975-F845-98D0-B5DF14358E84}" type="pres">
      <dgm:prSet presAssocID="{1752EEB8-C088-064C-89CC-B2D4F9CBCF59}" presName="node" presStyleLbl="node1" presStyleIdx="7" presStyleCnt="13" custScaleX="170950" custScaleY="119518" custRadScaleRad="108256" custRadScaleInc="914063">
        <dgm:presLayoutVars>
          <dgm:bulletEnabled val="1"/>
        </dgm:presLayoutVars>
      </dgm:prSet>
      <dgm:spPr/>
      <dgm:t>
        <a:bodyPr/>
        <a:lstStyle/>
        <a:p>
          <a:endParaRPr lang="it-IT"/>
        </a:p>
      </dgm:t>
    </dgm:pt>
    <dgm:pt modelId="{1B8E8E9F-F126-405F-BB5F-F85E68474161}" type="pres">
      <dgm:prSet presAssocID="{3C03030E-7258-4011-B5B5-28C1C01FB966}" presName="Name9" presStyleLbl="parChTrans1D2" presStyleIdx="8" presStyleCnt="13"/>
      <dgm:spPr/>
      <dgm:t>
        <a:bodyPr/>
        <a:lstStyle/>
        <a:p>
          <a:endParaRPr lang="it-IT"/>
        </a:p>
      </dgm:t>
    </dgm:pt>
    <dgm:pt modelId="{5B136BF9-1BA6-442A-8322-9AE4B4EE4B8C}" type="pres">
      <dgm:prSet presAssocID="{3C03030E-7258-4011-B5B5-28C1C01FB966}" presName="connTx" presStyleLbl="parChTrans1D2" presStyleIdx="8" presStyleCnt="13"/>
      <dgm:spPr/>
      <dgm:t>
        <a:bodyPr/>
        <a:lstStyle/>
        <a:p>
          <a:endParaRPr lang="it-IT"/>
        </a:p>
      </dgm:t>
    </dgm:pt>
    <dgm:pt modelId="{F255016D-8510-4A8D-ABB5-42DE81F949A5}" type="pres">
      <dgm:prSet presAssocID="{2960CF87-9FF0-4ECE-8EBD-873E0D23C9FA}" presName="node" presStyleLbl="node1" presStyleIdx="8" presStyleCnt="13" custScaleX="255142" custScaleY="213535" custRadScaleRad="96867" custRadScaleInc="-42851">
        <dgm:presLayoutVars>
          <dgm:bulletEnabled val="1"/>
        </dgm:presLayoutVars>
      </dgm:prSet>
      <dgm:spPr/>
      <dgm:t>
        <a:bodyPr/>
        <a:lstStyle/>
        <a:p>
          <a:endParaRPr lang="it-IT"/>
        </a:p>
      </dgm:t>
    </dgm:pt>
    <dgm:pt modelId="{1DE18513-56E2-4B3A-A51D-11B4D1BED2FE}" type="pres">
      <dgm:prSet presAssocID="{BA988568-A5F0-43AB-803F-9EB0F721822A}" presName="Name9" presStyleLbl="parChTrans1D2" presStyleIdx="9" presStyleCnt="13"/>
      <dgm:spPr/>
      <dgm:t>
        <a:bodyPr/>
        <a:lstStyle/>
        <a:p>
          <a:endParaRPr lang="it-IT"/>
        </a:p>
      </dgm:t>
    </dgm:pt>
    <dgm:pt modelId="{6A8C24AB-CE21-4CDB-B7DD-10DC82647E16}" type="pres">
      <dgm:prSet presAssocID="{BA988568-A5F0-43AB-803F-9EB0F721822A}" presName="connTx" presStyleLbl="parChTrans1D2" presStyleIdx="9" presStyleCnt="13"/>
      <dgm:spPr/>
      <dgm:t>
        <a:bodyPr/>
        <a:lstStyle/>
        <a:p>
          <a:endParaRPr lang="it-IT"/>
        </a:p>
      </dgm:t>
    </dgm:pt>
    <dgm:pt modelId="{35E4D6B5-B439-45E7-BC18-B267D8A59A0B}" type="pres">
      <dgm:prSet presAssocID="{2D19B4CD-CA80-4D36-9289-08FC25E170AD}" presName="node" presStyleLbl="node1" presStyleIdx="9" presStyleCnt="13" custScaleX="196611" custScaleY="161298" custRadScaleRad="152710" custRadScaleInc="-89907">
        <dgm:presLayoutVars>
          <dgm:bulletEnabled val="1"/>
        </dgm:presLayoutVars>
      </dgm:prSet>
      <dgm:spPr/>
      <dgm:t>
        <a:bodyPr/>
        <a:lstStyle/>
        <a:p>
          <a:endParaRPr lang="it-IT"/>
        </a:p>
      </dgm:t>
    </dgm:pt>
    <dgm:pt modelId="{1DF0A316-4DCD-408C-915A-B1566D2CB54B}" type="pres">
      <dgm:prSet presAssocID="{084C61A7-B4C3-4111-AE49-BE8C8CFA3C01}" presName="Name9" presStyleLbl="parChTrans1D2" presStyleIdx="10" presStyleCnt="13"/>
      <dgm:spPr/>
      <dgm:t>
        <a:bodyPr/>
        <a:lstStyle/>
        <a:p>
          <a:endParaRPr lang="it-IT"/>
        </a:p>
      </dgm:t>
    </dgm:pt>
    <dgm:pt modelId="{E83DC9DD-790D-488A-BB20-C03DAAD3FE61}" type="pres">
      <dgm:prSet presAssocID="{084C61A7-B4C3-4111-AE49-BE8C8CFA3C01}" presName="connTx" presStyleLbl="parChTrans1D2" presStyleIdx="10" presStyleCnt="13"/>
      <dgm:spPr/>
      <dgm:t>
        <a:bodyPr/>
        <a:lstStyle/>
        <a:p>
          <a:endParaRPr lang="it-IT"/>
        </a:p>
      </dgm:t>
    </dgm:pt>
    <dgm:pt modelId="{7D949F6E-3A1E-4ED0-B7B7-0462C17FACD3}" type="pres">
      <dgm:prSet presAssocID="{B435420F-89E2-4CFF-B9BC-E3F0F7C75176}" presName="node" presStyleLbl="node1" presStyleIdx="10" presStyleCnt="13" custScaleX="235075" custScaleY="160307" custRadScaleRad="192392" custRadScaleInc="-144595">
        <dgm:presLayoutVars>
          <dgm:bulletEnabled val="1"/>
        </dgm:presLayoutVars>
      </dgm:prSet>
      <dgm:spPr/>
      <dgm:t>
        <a:bodyPr/>
        <a:lstStyle/>
        <a:p>
          <a:endParaRPr lang="it-IT"/>
        </a:p>
      </dgm:t>
    </dgm:pt>
    <dgm:pt modelId="{ECA2BEBA-C900-4416-A145-131DC3054C7C}" type="pres">
      <dgm:prSet presAssocID="{730F87CD-0ADF-46F9-8953-33F2C5CDBF1D}" presName="Name9" presStyleLbl="parChTrans1D2" presStyleIdx="11" presStyleCnt="13"/>
      <dgm:spPr/>
      <dgm:t>
        <a:bodyPr/>
        <a:lstStyle/>
        <a:p>
          <a:endParaRPr lang="it-IT"/>
        </a:p>
      </dgm:t>
    </dgm:pt>
    <dgm:pt modelId="{9F2E715C-0545-4F38-B694-2EC6624A3BB0}" type="pres">
      <dgm:prSet presAssocID="{730F87CD-0ADF-46F9-8953-33F2C5CDBF1D}" presName="connTx" presStyleLbl="parChTrans1D2" presStyleIdx="11" presStyleCnt="13"/>
      <dgm:spPr/>
      <dgm:t>
        <a:bodyPr/>
        <a:lstStyle/>
        <a:p>
          <a:endParaRPr lang="it-IT"/>
        </a:p>
      </dgm:t>
    </dgm:pt>
    <dgm:pt modelId="{A3968322-8DD8-4645-ADA9-02BFD6E9A670}" type="pres">
      <dgm:prSet presAssocID="{B728B352-C7CE-4072-A569-EE4CA3B38A12}" presName="node" presStyleLbl="node1" presStyleIdx="11" presStyleCnt="13" custScaleX="216120" custScaleY="113203" custRadScaleRad="192081" custRadScaleInc="-246803">
        <dgm:presLayoutVars>
          <dgm:bulletEnabled val="1"/>
        </dgm:presLayoutVars>
      </dgm:prSet>
      <dgm:spPr/>
      <dgm:t>
        <a:bodyPr/>
        <a:lstStyle/>
        <a:p>
          <a:endParaRPr lang="it-IT"/>
        </a:p>
      </dgm:t>
    </dgm:pt>
    <dgm:pt modelId="{929922F8-596A-4055-9C82-63A4A9F80C0D}" type="pres">
      <dgm:prSet presAssocID="{1B24C88F-5991-4CFA-A080-A386D330FEF6}" presName="Name9" presStyleLbl="parChTrans1D2" presStyleIdx="12" presStyleCnt="13"/>
      <dgm:spPr/>
      <dgm:t>
        <a:bodyPr/>
        <a:lstStyle/>
        <a:p>
          <a:endParaRPr lang="it-IT"/>
        </a:p>
      </dgm:t>
    </dgm:pt>
    <dgm:pt modelId="{1311F2D2-A1A5-40E8-8475-2A6F922E0AFC}" type="pres">
      <dgm:prSet presAssocID="{1B24C88F-5991-4CFA-A080-A386D330FEF6}" presName="connTx" presStyleLbl="parChTrans1D2" presStyleIdx="12" presStyleCnt="13"/>
      <dgm:spPr/>
      <dgm:t>
        <a:bodyPr/>
        <a:lstStyle/>
        <a:p>
          <a:endParaRPr lang="it-IT"/>
        </a:p>
      </dgm:t>
    </dgm:pt>
    <dgm:pt modelId="{9D9383AC-3233-4405-BE64-BE9E6CB12974}" type="pres">
      <dgm:prSet presAssocID="{8402CF67-7309-438B-89A3-B6DD879831A9}" presName="node" presStyleLbl="node1" presStyleIdx="12" presStyleCnt="13" custScaleX="218188" custScaleY="167918" custRadScaleRad="159835" custRadScaleInc="-201599">
        <dgm:presLayoutVars>
          <dgm:bulletEnabled val="1"/>
        </dgm:presLayoutVars>
      </dgm:prSet>
      <dgm:spPr/>
      <dgm:t>
        <a:bodyPr/>
        <a:lstStyle/>
        <a:p>
          <a:endParaRPr lang="it-IT"/>
        </a:p>
      </dgm:t>
    </dgm:pt>
  </dgm:ptLst>
  <dgm:cxnLst>
    <dgm:cxn modelId="{09D73DE2-524C-4FB4-A9CC-329B94448F94}" type="presOf" srcId="{BA988568-A5F0-43AB-803F-9EB0F721822A}" destId="{6A8C24AB-CE21-4CDB-B7DD-10DC82647E16}" srcOrd="1" destOrd="0" presId="urn:microsoft.com/office/officeart/2005/8/layout/radial1"/>
    <dgm:cxn modelId="{95FA855C-E55F-4394-A2F6-A2E1173EF3DD}" type="presOf" srcId="{B435420F-89E2-4CFF-B9BC-E3F0F7C75176}" destId="{7D949F6E-3A1E-4ED0-B7B7-0462C17FACD3}" srcOrd="0" destOrd="0" presId="urn:microsoft.com/office/officeart/2005/8/layout/radial1"/>
    <dgm:cxn modelId="{207DCEC7-8953-41DF-BDCA-59C36F82B426}" type="presOf" srcId="{E0572D54-2627-9B46-804E-D201B8F081D4}" destId="{F80E9E04-465A-FF47-9D9A-21E3CE00C281}" srcOrd="0" destOrd="0" presId="urn:microsoft.com/office/officeart/2005/8/layout/radial1"/>
    <dgm:cxn modelId="{0DB9147D-2CF9-403F-9327-B692D0D10834}" type="presOf" srcId="{730F87CD-0ADF-46F9-8953-33F2C5CDBF1D}" destId="{9F2E715C-0545-4F38-B694-2EC6624A3BB0}" srcOrd="1" destOrd="0" presId="urn:microsoft.com/office/officeart/2005/8/layout/radial1"/>
    <dgm:cxn modelId="{2472BFB8-D404-964A-8C0D-6F90C2A49517}" srcId="{A2143F95-4E3D-1047-83F0-2D5267707804}" destId="{E93F3BD0-DD35-104E-8E52-3EC5E85DA1C2}" srcOrd="4" destOrd="0" parTransId="{DAFE16D0-4930-494C-B44F-A4612D5238C3}" sibTransId="{B09004B4-E267-5946-A68F-434C97ECA7A7}"/>
    <dgm:cxn modelId="{FE35F2A7-5279-4F51-A1DB-8C7A80B3130B}" type="presOf" srcId="{5DD29192-C815-FD4E-B7E1-1C61357D3C9A}" destId="{E8B030B3-BC24-FB4B-9BE8-6E90982C142F}" srcOrd="0" destOrd="0" presId="urn:microsoft.com/office/officeart/2005/8/layout/radial1"/>
    <dgm:cxn modelId="{4CD673D5-9ECB-9E4E-A7B8-2551C5AAEC01}" srcId="{A2143F95-4E3D-1047-83F0-2D5267707804}" destId="{4CC0F530-6695-274A-A8F2-4C4713F1166F}" srcOrd="1" destOrd="0" parTransId="{5DD29192-C815-FD4E-B7E1-1C61357D3C9A}" sibTransId="{C8FDE6C7-625F-7F46-8E64-D3C5BF070850}"/>
    <dgm:cxn modelId="{EE593E44-2372-4998-83DE-7ABCCDED23F0}" type="presOf" srcId="{5DD29192-C815-FD4E-B7E1-1C61357D3C9A}" destId="{B1A959F2-9839-E64A-8038-55CC3971DFEB}" srcOrd="1" destOrd="0" presId="urn:microsoft.com/office/officeart/2005/8/layout/radial1"/>
    <dgm:cxn modelId="{4260883F-9666-4BB7-822A-9FDF5A63D227}" type="presOf" srcId="{32658959-73FB-7C4D-89D8-2F351749A2BA}" destId="{CEA3B335-817F-8E4E-82D5-EC96A361EA08}" srcOrd="0" destOrd="0" presId="urn:microsoft.com/office/officeart/2005/8/layout/radial1"/>
    <dgm:cxn modelId="{55A5C56F-7583-40AC-A019-A447A437286B}" type="presOf" srcId="{A2143F95-4E3D-1047-83F0-2D5267707804}" destId="{854F9CA7-FD69-FF46-8BAC-05F6F68C73EE}" srcOrd="0" destOrd="0" presId="urn:microsoft.com/office/officeart/2005/8/layout/radial1"/>
    <dgm:cxn modelId="{8753EB0E-C009-44F3-B03D-C6815E43EEBE}" type="presOf" srcId="{61E66C54-43B5-E54C-92C9-71C82447943C}" destId="{99A68F83-2D4F-3C4E-8559-B25A32BFE734}" srcOrd="0" destOrd="0" presId="urn:microsoft.com/office/officeart/2005/8/layout/radial1"/>
    <dgm:cxn modelId="{AA382DCC-661F-472A-BCC4-F5BA3E3FCFD0}" type="presOf" srcId="{AAA9BCBB-574D-2B45-AD2A-5AC9F3DCE152}" destId="{960CD6D0-99FE-974A-9962-65A3DE95A3C2}" srcOrd="1" destOrd="0" presId="urn:microsoft.com/office/officeart/2005/8/layout/radial1"/>
    <dgm:cxn modelId="{0346D1A7-11A5-448F-B710-463C4F23FA59}" type="presOf" srcId="{0DDF341A-35F9-8244-9417-4BBFEB5148E1}" destId="{401617CE-D29A-D24A-98C3-B510F4940F06}" srcOrd="0" destOrd="0" presId="urn:microsoft.com/office/officeart/2005/8/layout/radial1"/>
    <dgm:cxn modelId="{973E2F9B-93C1-4514-98C7-A1DD20596C20}" type="presOf" srcId="{0C5D95AD-3B20-764A-9C3A-B153CC30770E}" destId="{297D0762-BA69-FE41-A67F-10B971DF4DD1}" srcOrd="0" destOrd="0" presId="urn:microsoft.com/office/officeart/2005/8/layout/radial1"/>
    <dgm:cxn modelId="{97EE0E2A-D059-4215-9211-7F1AF1FF2D6A}" srcId="{A2143F95-4E3D-1047-83F0-2D5267707804}" destId="{B728B352-C7CE-4072-A569-EE4CA3B38A12}" srcOrd="11" destOrd="0" parTransId="{730F87CD-0ADF-46F9-8953-33F2C5CDBF1D}" sibTransId="{C13AE62D-C933-4C6F-87A7-26ACBBE772F6}"/>
    <dgm:cxn modelId="{3ADC9E55-13A2-4428-95D8-765777F8D6F0}" srcId="{A2143F95-4E3D-1047-83F0-2D5267707804}" destId="{2D19B4CD-CA80-4D36-9289-08FC25E170AD}" srcOrd="9" destOrd="0" parTransId="{BA988568-A5F0-43AB-803F-9EB0F721822A}" sibTransId="{1530EA0B-C02D-4630-AE4D-6EFA3A00B63A}"/>
    <dgm:cxn modelId="{81673A3F-FB47-4B87-860B-FFACB8B40D32}" type="presOf" srcId="{AAA9BCBB-574D-2B45-AD2A-5AC9F3DCE152}" destId="{DBB14D50-CF83-0642-8A4C-AAA76F4154E9}" srcOrd="0" destOrd="0" presId="urn:microsoft.com/office/officeart/2005/8/layout/radial1"/>
    <dgm:cxn modelId="{9CB3F197-AE11-4845-8F3B-7C4FF6378A00}" type="presOf" srcId="{BE6E3342-BAAF-5F4B-ADFA-EF9359012E4E}" destId="{882A0E98-1F59-3C49-8C4F-A1AE2BBDFA5E}" srcOrd="0" destOrd="0" presId="urn:microsoft.com/office/officeart/2005/8/layout/radial1"/>
    <dgm:cxn modelId="{4710CEB5-4395-47A8-828D-98510A5FEEE7}" type="presOf" srcId="{2960CF87-9FF0-4ECE-8EBD-873E0D23C9FA}" destId="{F255016D-8510-4A8D-ABB5-42DE81F949A5}" srcOrd="0" destOrd="0" presId="urn:microsoft.com/office/officeart/2005/8/layout/radial1"/>
    <dgm:cxn modelId="{DE9327DA-A25B-4F42-A040-27A71D323EFB}" type="presOf" srcId="{084C61A7-B4C3-4111-AE49-BE8C8CFA3C01}" destId="{E83DC9DD-790D-488A-BB20-C03DAAD3FE61}" srcOrd="1" destOrd="0" presId="urn:microsoft.com/office/officeart/2005/8/layout/radial1"/>
    <dgm:cxn modelId="{7755216C-7D15-4043-8FAC-2EA5970AC11E}" type="presOf" srcId="{61E66C54-43B5-E54C-92C9-71C82447943C}" destId="{D4650C6D-AF50-4C42-95DF-75BBE9E497B1}" srcOrd="1" destOrd="0" presId="urn:microsoft.com/office/officeart/2005/8/layout/radial1"/>
    <dgm:cxn modelId="{53E9828B-CFDC-449F-AB2F-20B5C637793E}" type="presOf" srcId="{2D19B4CD-CA80-4D36-9289-08FC25E170AD}" destId="{35E4D6B5-B439-45E7-BC18-B267D8A59A0B}" srcOrd="0" destOrd="0" presId="urn:microsoft.com/office/officeart/2005/8/layout/radial1"/>
    <dgm:cxn modelId="{4AAD3C80-98FF-4199-B0AE-CB6928B1B889}" srcId="{A641EB90-A664-E84E-8D97-8AFEA98F501F}" destId="{974C3EBD-405F-473A-895B-8F4C3DD73682}" srcOrd="1" destOrd="0" parTransId="{CE9E8DE7-C6EA-402A-9660-22BDB3F0D999}" sibTransId="{D49EDCDD-9446-4146-9ADD-2AE8A032D31D}"/>
    <dgm:cxn modelId="{163B63AE-E78F-4310-9ED1-5A69EFB04E40}" type="presOf" srcId="{BA988568-A5F0-43AB-803F-9EB0F721822A}" destId="{1DE18513-56E2-4B3A-A51D-11B4D1BED2FE}" srcOrd="0" destOrd="0" presId="urn:microsoft.com/office/officeart/2005/8/layout/radial1"/>
    <dgm:cxn modelId="{1468DDB8-DB31-DC4F-AA16-9B3718A5BCB0}" srcId="{A2143F95-4E3D-1047-83F0-2D5267707804}" destId="{A9013C20-0133-244E-A7BD-C505797CBCC9}" srcOrd="3" destOrd="0" parTransId="{E0572D54-2627-9B46-804E-D201B8F081D4}" sibTransId="{B1603694-90C4-6040-91F7-D80988B81B1E}"/>
    <dgm:cxn modelId="{A1480D33-E245-8D42-BA12-AF458F585B25}" srcId="{A2143F95-4E3D-1047-83F0-2D5267707804}" destId="{F523D408-8BD1-0E43-8F3D-C1EDBF80ED5B}" srcOrd="6" destOrd="0" parTransId="{AAA9BCBB-574D-2B45-AD2A-5AC9F3DCE152}" sibTransId="{5BABC64D-693C-6C40-9073-D3207A0D99D9}"/>
    <dgm:cxn modelId="{EFA910DD-32A2-4D01-97A2-DA73F3B9AC2D}" type="presOf" srcId="{4CC0F530-6695-274A-A8F2-4C4713F1166F}" destId="{869A18CD-BDFE-F44B-B0CB-98B8AF1F6D6A}" srcOrd="0" destOrd="0" presId="urn:microsoft.com/office/officeart/2005/8/layout/radial1"/>
    <dgm:cxn modelId="{2AFAC625-6091-46A9-9496-9C7496BFC4C6}" type="presOf" srcId="{E76B0B17-6021-B849-B1E0-B051111EBF77}" destId="{E23A4C56-24A9-2448-B878-05EE66B5632D}" srcOrd="0" destOrd="0" presId="urn:microsoft.com/office/officeart/2005/8/layout/radial1"/>
    <dgm:cxn modelId="{0550A161-5CA1-4B7C-B993-5B99BA5DDCBE}" type="presOf" srcId="{E76B0B17-6021-B849-B1E0-B051111EBF77}" destId="{C264BD64-A4CC-A746-A531-01AAE69B4E98}" srcOrd="1" destOrd="0" presId="urn:microsoft.com/office/officeart/2005/8/layout/radial1"/>
    <dgm:cxn modelId="{28404B94-8A7F-42EC-9BDE-E8089D42B5CD}" type="presOf" srcId="{BE6E3342-BAAF-5F4B-ADFA-EF9359012E4E}" destId="{2277F5D7-04B8-204D-B271-F11C146EACB8}" srcOrd="1" destOrd="0" presId="urn:microsoft.com/office/officeart/2005/8/layout/radial1"/>
    <dgm:cxn modelId="{5E069256-23BA-8B42-8FCE-78F6091A9D17}" srcId="{A641EB90-A664-E84E-8D97-8AFEA98F501F}" destId="{A2143F95-4E3D-1047-83F0-2D5267707804}" srcOrd="0" destOrd="0" parTransId="{2DA95071-87AD-E34A-93D0-E3BCDB014B0E}" sibTransId="{72C59A46-CDA2-CF49-A3A5-A76EA1E1B424}"/>
    <dgm:cxn modelId="{1D9C2737-25D9-3744-BF25-87CFD42276A6}" srcId="{A2143F95-4E3D-1047-83F0-2D5267707804}" destId="{0C5D95AD-3B20-764A-9C3A-B153CC30770E}" srcOrd="0" destOrd="0" parTransId="{BE6E3342-BAAF-5F4B-ADFA-EF9359012E4E}" sibTransId="{2E5A2350-6142-F64B-A72D-1D01FBD854B3}"/>
    <dgm:cxn modelId="{1373664F-BC36-924F-AB16-4247DDCA3725}" srcId="{A2143F95-4E3D-1047-83F0-2D5267707804}" destId="{1752EEB8-C088-064C-89CC-B2D4F9CBCF59}" srcOrd="7" destOrd="0" parTransId="{32658959-73FB-7C4D-89D8-2F351749A2BA}" sibTransId="{33867592-810C-F64A-8F98-86F80115B7E5}"/>
    <dgm:cxn modelId="{93529095-90C5-469E-9EAB-C10BF89ACEDE}" type="presOf" srcId="{F523D408-8BD1-0E43-8F3D-C1EDBF80ED5B}" destId="{FB0AAEE1-D5EF-3340-8899-A364C28A8831}" srcOrd="0" destOrd="0" presId="urn:microsoft.com/office/officeart/2005/8/layout/radial1"/>
    <dgm:cxn modelId="{5AF2E728-8702-45F9-A615-9E0CCAD16305}" type="presOf" srcId="{E93F3BD0-DD35-104E-8E52-3EC5E85DA1C2}" destId="{7C86C436-25EE-3B4E-9432-B6207B171A2B}" srcOrd="0" destOrd="0" presId="urn:microsoft.com/office/officeart/2005/8/layout/radial1"/>
    <dgm:cxn modelId="{8D4E29F6-1C48-4748-BC31-A5D4844239C5}" type="presOf" srcId="{1B24C88F-5991-4CFA-A080-A386D330FEF6}" destId="{1311F2D2-A1A5-40E8-8475-2A6F922E0AFC}" srcOrd="1" destOrd="0" presId="urn:microsoft.com/office/officeart/2005/8/layout/radial1"/>
    <dgm:cxn modelId="{4BF0F9BA-B43B-7A49-ABC9-4033160D68EF}" srcId="{A2143F95-4E3D-1047-83F0-2D5267707804}" destId="{93ED894E-1A3B-134F-A05B-EDD719D56C0F}" srcOrd="2" destOrd="0" parTransId="{61E66C54-43B5-E54C-92C9-71C82447943C}" sibTransId="{CC2FD311-002B-BE4B-83D3-FEBDDEF32620}"/>
    <dgm:cxn modelId="{89C9072B-6127-4295-9B4F-81BF9D52124C}" type="presOf" srcId="{1B24C88F-5991-4CFA-A080-A386D330FEF6}" destId="{929922F8-596A-4055-9C82-63A4A9F80C0D}" srcOrd="0" destOrd="0" presId="urn:microsoft.com/office/officeart/2005/8/layout/radial1"/>
    <dgm:cxn modelId="{CF69EFC6-8B36-4CB4-99AA-475DB8834AF4}" type="presOf" srcId="{DAFE16D0-4930-494C-B44F-A4612D5238C3}" destId="{74E048BA-DD5E-F548-93E1-DD53C7FA30BB}" srcOrd="1" destOrd="0" presId="urn:microsoft.com/office/officeart/2005/8/layout/radial1"/>
    <dgm:cxn modelId="{9B31984A-51EE-466F-867E-462888BBB2A4}" type="presOf" srcId="{93ED894E-1A3B-134F-A05B-EDD719D56C0F}" destId="{FB16683C-6441-144C-8949-A3E4C95A45AE}" srcOrd="0" destOrd="0" presId="urn:microsoft.com/office/officeart/2005/8/layout/radial1"/>
    <dgm:cxn modelId="{7150A157-80D2-4095-A70C-6543A522C924}" type="presOf" srcId="{A9013C20-0133-244E-A7BD-C505797CBCC9}" destId="{02841EE5-FFA6-B941-99D9-6A6716A87837}" srcOrd="0" destOrd="0" presId="urn:microsoft.com/office/officeart/2005/8/layout/radial1"/>
    <dgm:cxn modelId="{B8E4EFC5-92FB-4BB0-AD2E-BEC0EEE8DC29}" srcId="{A641EB90-A664-E84E-8D97-8AFEA98F501F}" destId="{D228B2B8-1D1E-452A-8CEC-8482215087DC}" srcOrd="3" destOrd="0" parTransId="{DC434D6E-859F-44AB-9CAE-1B181711EF59}" sibTransId="{56F27BFC-3906-4B0D-8D75-ED1EB9F222E5}"/>
    <dgm:cxn modelId="{12D64661-CD13-4BB0-9FF8-CA1F4341D312}" type="presOf" srcId="{8402CF67-7309-438B-89A3-B6DD879831A9}" destId="{9D9383AC-3233-4405-BE64-BE9E6CB12974}" srcOrd="0" destOrd="0" presId="urn:microsoft.com/office/officeart/2005/8/layout/radial1"/>
    <dgm:cxn modelId="{F473469A-0D15-49CD-B934-582865F4D8FB}" type="presOf" srcId="{3C03030E-7258-4011-B5B5-28C1C01FB966}" destId="{1B8E8E9F-F126-405F-BB5F-F85E68474161}" srcOrd="0" destOrd="0" presId="urn:microsoft.com/office/officeart/2005/8/layout/radial1"/>
    <dgm:cxn modelId="{37E2FC8F-7ADB-43D1-8201-11BA2F52D3C8}" type="presOf" srcId="{DAFE16D0-4930-494C-B44F-A4612D5238C3}" destId="{81E99544-A2D9-4940-B434-191CE2D6D41E}" srcOrd="0" destOrd="0" presId="urn:microsoft.com/office/officeart/2005/8/layout/radial1"/>
    <dgm:cxn modelId="{F914493C-3BFF-46C1-AABF-A2A824D4523A}" srcId="{A641EB90-A664-E84E-8D97-8AFEA98F501F}" destId="{46878024-0585-4555-BC0E-CFB3D32D8105}" srcOrd="2" destOrd="0" parTransId="{B7CE92C8-A4FA-4CE2-93EF-FCFEAB3456A1}" sibTransId="{AB3F0F02-DE42-4170-B5E1-563461AEC751}"/>
    <dgm:cxn modelId="{BBC0E842-56CA-4D2B-8A41-40F5279B192F}" type="presOf" srcId="{1752EEB8-C088-064C-89CC-B2D4F9CBCF59}" destId="{2CF5AAFF-3975-F845-98D0-B5DF14358E84}" srcOrd="0" destOrd="0" presId="urn:microsoft.com/office/officeart/2005/8/layout/radial1"/>
    <dgm:cxn modelId="{8DFB3AE5-1BF5-4753-A48D-19A30E48DEA8}" srcId="{A2143F95-4E3D-1047-83F0-2D5267707804}" destId="{2960CF87-9FF0-4ECE-8EBD-873E0D23C9FA}" srcOrd="8" destOrd="0" parTransId="{3C03030E-7258-4011-B5B5-28C1C01FB966}" sibTransId="{6F7D12B9-5635-4A02-BFDA-FBF3289410AE}"/>
    <dgm:cxn modelId="{50610019-1B66-468B-9B88-6CA5B1469269}" srcId="{A2143F95-4E3D-1047-83F0-2D5267707804}" destId="{8402CF67-7309-438B-89A3-B6DD879831A9}" srcOrd="12" destOrd="0" parTransId="{1B24C88F-5991-4CFA-A080-A386D330FEF6}" sibTransId="{FD989936-84B2-4149-9394-1B91C542CE31}"/>
    <dgm:cxn modelId="{82282CB8-A52A-4AC3-A903-E0D47A3912BA}" srcId="{A2143F95-4E3D-1047-83F0-2D5267707804}" destId="{B435420F-89E2-4CFF-B9BC-E3F0F7C75176}" srcOrd="10" destOrd="0" parTransId="{084C61A7-B4C3-4111-AE49-BE8C8CFA3C01}" sibTransId="{22BD9E29-CC8C-434E-9C64-7E6AF645F4A7}"/>
    <dgm:cxn modelId="{8D031CFF-ADAC-4FE0-8A6B-2A9660C52E5E}" type="presOf" srcId="{B728B352-C7CE-4072-A569-EE4CA3B38A12}" destId="{A3968322-8DD8-4645-ADA9-02BFD6E9A670}" srcOrd="0" destOrd="0" presId="urn:microsoft.com/office/officeart/2005/8/layout/radial1"/>
    <dgm:cxn modelId="{C265BE01-D548-47FA-B0ED-21916035B9E3}" type="presOf" srcId="{E0572D54-2627-9B46-804E-D201B8F081D4}" destId="{9D2AE32C-78C8-3348-A224-E225BC00107F}" srcOrd="1" destOrd="0" presId="urn:microsoft.com/office/officeart/2005/8/layout/radial1"/>
    <dgm:cxn modelId="{A28F5682-252C-F04E-91A4-ACF91A1FFD6B}" srcId="{A2143F95-4E3D-1047-83F0-2D5267707804}" destId="{0DDF341A-35F9-8244-9417-4BBFEB5148E1}" srcOrd="5" destOrd="0" parTransId="{E76B0B17-6021-B849-B1E0-B051111EBF77}" sibTransId="{46672E0F-1470-424F-A6C6-3C1B53135070}"/>
    <dgm:cxn modelId="{2D892A9C-1F4E-4EA5-AFA0-FEEC3C2CE849}" type="presOf" srcId="{32658959-73FB-7C4D-89D8-2F351749A2BA}" destId="{1E329D89-64D8-864B-A991-B432C9295B50}" srcOrd="1" destOrd="0" presId="urn:microsoft.com/office/officeart/2005/8/layout/radial1"/>
    <dgm:cxn modelId="{B58635C9-1CA0-4D02-AF70-0D63BE3527D0}" type="presOf" srcId="{730F87CD-0ADF-46F9-8953-33F2C5CDBF1D}" destId="{ECA2BEBA-C900-4416-A145-131DC3054C7C}" srcOrd="0" destOrd="0" presId="urn:microsoft.com/office/officeart/2005/8/layout/radial1"/>
    <dgm:cxn modelId="{A66D007A-B161-4EF0-9E2A-B2186D9E3587}" type="presOf" srcId="{A641EB90-A664-E84E-8D97-8AFEA98F501F}" destId="{517F6271-C9AE-C64B-932B-70EE43EDFDB4}" srcOrd="0" destOrd="0" presId="urn:microsoft.com/office/officeart/2005/8/layout/radial1"/>
    <dgm:cxn modelId="{4F850FB0-3FB9-4B3D-B380-5BA145439F88}" type="presOf" srcId="{084C61A7-B4C3-4111-AE49-BE8C8CFA3C01}" destId="{1DF0A316-4DCD-408C-915A-B1566D2CB54B}" srcOrd="0" destOrd="0" presId="urn:microsoft.com/office/officeart/2005/8/layout/radial1"/>
    <dgm:cxn modelId="{BB2D400F-17B4-43C0-89AF-3C1811174F81}" type="presOf" srcId="{3C03030E-7258-4011-B5B5-28C1C01FB966}" destId="{5B136BF9-1BA6-442A-8322-9AE4B4EE4B8C}" srcOrd="1" destOrd="0" presId="urn:microsoft.com/office/officeart/2005/8/layout/radial1"/>
    <dgm:cxn modelId="{763B6857-4358-4F55-824D-A77F48CE03E4}" type="presParOf" srcId="{517F6271-C9AE-C64B-932B-70EE43EDFDB4}" destId="{854F9CA7-FD69-FF46-8BAC-05F6F68C73EE}" srcOrd="0" destOrd="0" presId="urn:microsoft.com/office/officeart/2005/8/layout/radial1"/>
    <dgm:cxn modelId="{D907EA26-B9DE-43A7-B0F7-28BD254FA97C}" type="presParOf" srcId="{517F6271-C9AE-C64B-932B-70EE43EDFDB4}" destId="{882A0E98-1F59-3C49-8C4F-A1AE2BBDFA5E}" srcOrd="1" destOrd="0" presId="urn:microsoft.com/office/officeart/2005/8/layout/radial1"/>
    <dgm:cxn modelId="{CF70114D-8970-4DDB-A9CB-B795E6AE3F89}" type="presParOf" srcId="{882A0E98-1F59-3C49-8C4F-A1AE2BBDFA5E}" destId="{2277F5D7-04B8-204D-B271-F11C146EACB8}" srcOrd="0" destOrd="0" presId="urn:microsoft.com/office/officeart/2005/8/layout/radial1"/>
    <dgm:cxn modelId="{F92B00F1-9EFA-43DA-8CE4-E31B6D2FEC13}" type="presParOf" srcId="{517F6271-C9AE-C64B-932B-70EE43EDFDB4}" destId="{297D0762-BA69-FE41-A67F-10B971DF4DD1}" srcOrd="2" destOrd="0" presId="urn:microsoft.com/office/officeart/2005/8/layout/radial1"/>
    <dgm:cxn modelId="{C87C35A8-D755-4E86-997D-6C1442DCE226}" type="presParOf" srcId="{517F6271-C9AE-C64B-932B-70EE43EDFDB4}" destId="{E8B030B3-BC24-FB4B-9BE8-6E90982C142F}" srcOrd="3" destOrd="0" presId="urn:microsoft.com/office/officeart/2005/8/layout/radial1"/>
    <dgm:cxn modelId="{CC65BB4A-BD0A-4BE6-900F-6AF2B11BF685}" type="presParOf" srcId="{E8B030B3-BC24-FB4B-9BE8-6E90982C142F}" destId="{B1A959F2-9839-E64A-8038-55CC3971DFEB}" srcOrd="0" destOrd="0" presId="urn:microsoft.com/office/officeart/2005/8/layout/radial1"/>
    <dgm:cxn modelId="{FD41E189-4D02-4918-B548-05E567D81CD5}" type="presParOf" srcId="{517F6271-C9AE-C64B-932B-70EE43EDFDB4}" destId="{869A18CD-BDFE-F44B-B0CB-98B8AF1F6D6A}" srcOrd="4" destOrd="0" presId="urn:microsoft.com/office/officeart/2005/8/layout/radial1"/>
    <dgm:cxn modelId="{81262256-7157-4F00-AE51-B51134C0D64D}" type="presParOf" srcId="{517F6271-C9AE-C64B-932B-70EE43EDFDB4}" destId="{99A68F83-2D4F-3C4E-8559-B25A32BFE734}" srcOrd="5" destOrd="0" presId="urn:microsoft.com/office/officeart/2005/8/layout/radial1"/>
    <dgm:cxn modelId="{51CD12E6-669C-44DB-AF4C-0A189304D8CA}" type="presParOf" srcId="{99A68F83-2D4F-3C4E-8559-B25A32BFE734}" destId="{D4650C6D-AF50-4C42-95DF-75BBE9E497B1}" srcOrd="0" destOrd="0" presId="urn:microsoft.com/office/officeart/2005/8/layout/radial1"/>
    <dgm:cxn modelId="{D63C6BE8-A369-44EF-AD1B-2F385F29340D}" type="presParOf" srcId="{517F6271-C9AE-C64B-932B-70EE43EDFDB4}" destId="{FB16683C-6441-144C-8949-A3E4C95A45AE}" srcOrd="6" destOrd="0" presId="urn:microsoft.com/office/officeart/2005/8/layout/radial1"/>
    <dgm:cxn modelId="{1E0F6B73-4DA6-4B62-B6AB-B41199B5177C}" type="presParOf" srcId="{517F6271-C9AE-C64B-932B-70EE43EDFDB4}" destId="{F80E9E04-465A-FF47-9D9A-21E3CE00C281}" srcOrd="7" destOrd="0" presId="urn:microsoft.com/office/officeart/2005/8/layout/radial1"/>
    <dgm:cxn modelId="{C8D37261-A60B-4AD8-B7A0-DCE0F71A25A1}" type="presParOf" srcId="{F80E9E04-465A-FF47-9D9A-21E3CE00C281}" destId="{9D2AE32C-78C8-3348-A224-E225BC00107F}" srcOrd="0" destOrd="0" presId="urn:microsoft.com/office/officeart/2005/8/layout/radial1"/>
    <dgm:cxn modelId="{0153DB25-FF5D-4ED8-A57F-202C8B7183AB}" type="presParOf" srcId="{517F6271-C9AE-C64B-932B-70EE43EDFDB4}" destId="{02841EE5-FFA6-B941-99D9-6A6716A87837}" srcOrd="8" destOrd="0" presId="urn:microsoft.com/office/officeart/2005/8/layout/radial1"/>
    <dgm:cxn modelId="{BF742962-22E4-48C8-B2CF-66FDC749CE77}" type="presParOf" srcId="{517F6271-C9AE-C64B-932B-70EE43EDFDB4}" destId="{81E99544-A2D9-4940-B434-191CE2D6D41E}" srcOrd="9" destOrd="0" presId="urn:microsoft.com/office/officeart/2005/8/layout/radial1"/>
    <dgm:cxn modelId="{0E908FC5-40F0-4073-A184-F0A3D4E38ECC}" type="presParOf" srcId="{81E99544-A2D9-4940-B434-191CE2D6D41E}" destId="{74E048BA-DD5E-F548-93E1-DD53C7FA30BB}" srcOrd="0" destOrd="0" presId="urn:microsoft.com/office/officeart/2005/8/layout/radial1"/>
    <dgm:cxn modelId="{9439026F-BF8E-48A7-9B37-8C288D34F409}" type="presParOf" srcId="{517F6271-C9AE-C64B-932B-70EE43EDFDB4}" destId="{7C86C436-25EE-3B4E-9432-B6207B171A2B}" srcOrd="10" destOrd="0" presId="urn:microsoft.com/office/officeart/2005/8/layout/radial1"/>
    <dgm:cxn modelId="{B046C3CC-5321-4ADF-9321-DC6FB397345F}" type="presParOf" srcId="{517F6271-C9AE-C64B-932B-70EE43EDFDB4}" destId="{E23A4C56-24A9-2448-B878-05EE66B5632D}" srcOrd="11" destOrd="0" presId="urn:microsoft.com/office/officeart/2005/8/layout/radial1"/>
    <dgm:cxn modelId="{4BC543F1-F9BD-41FC-90DC-F3FF7A51AD12}" type="presParOf" srcId="{E23A4C56-24A9-2448-B878-05EE66B5632D}" destId="{C264BD64-A4CC-A746-A531-01AAE69B4E98}" srcOrd="0" destOrd="0" presId="urn:microsoft.com/office/officeart/2005/8/layout/radial1"/>
    <dgm:cxn modelId="{FDD722F0-FE32-4556-86F8-75B1BC27B119}" type="presParOf" srcId="{517F6271-C9AE-C64B-932B-70EE43EDFDB4}" destId="{401617CE-D29A-D24A-98C3-B510F4940F06}" srcOrd="12" destOrd="0" presId="urn:microsoft.com/office/officeart/2005/8/layout/radial1"/>
    <dgm:cxn modelId="{B05BC6D1-AE10-4055-B7CE-20A692059D16}" type="presParOf" srcId="{517F6271-C9AE-C64B-932B-70EE43EDFDB4}" destId="{DBB14D50-CF83-0642-8A4C-AAA76F4154E9}" srcOrd="13" destOrd="0" presId="urn:microsoft.com/office/officeart/2005/8/layout/radial1"/>
    <dgm:cxn modelId="{56EB6234-77B5-4E01-BBE4-3E1F419F994C}" type="presParOf" srcId="{DBB14D50-CF83-0642-8A4C-AAA76F4154E9}" destId="{960CD6D0-99FE-974A-9962-65A3DE95A3C2}" srcOrd="0" destOrd="0" presId="urn:microsoft.com/office/officeart/2005/8/layout/radial1"/>
    <dgm:cxn modelId="{3DF1FD72-7096-4007-A0FF-BB24252022C8}" type="presParOf" srcId="{517F6271-C9AE-C64B-932B-70EE43EDFDB4}" destId="{FB0AAEE1-D5EF-3340-8899-A364C28A8831}" srcOrd="14" destOrd="0" presId="urn:microsoft.com/office/officeart/2005/8/layout/radial1"/>
    <dgm:cxn modelId="{E9454552-8693-4678-8A67-C46F4137241A}" type="presParOf" srcId="{517F6271-C9AE-C64B-932B-70EE43EDFDB4}" destId="{CEA3B335-817F-8E4E-82D5-EC96A361EA08}" srcOrd="15" destOrd="0" presId="urn:microsoft.com/office/officeart/2005/8/layout/radial1"/>
    <dgm:cxn modelId="{C587FCD2-4416-47BB-B151-7EA604BBC639}" type="presParOf" srcId="{CEA3B335-817F-8E4E-82D5-EC96A361EA08}" destId="{1E329D89-64D8-864B-A991-B432C9295B50}" srcOrd="0" destOrd="0" presId="urn:microsoft.com/office/officeart/2005/8/layout/radial1"/>
    <dgm:cxn modelId="{808E5A92-1737-47B4-908B-6AC7C135A3B5}" type="presParOf" srcId="{517F6271-C9AE-C64B-932B-70EE43EDFDB4}" destId="{2CF5AAFF-3975-F845-98D0-B5DF14358E84}" srcOrd="16" destOrd="0" presId="urn:microsoft.com/office/officeart/2005/8/layout/radial1"/>
    <dgm:cxn modelId="{D8138108-93CD-4FF2-A112-9E28777A8E87}" type="presParOf" srcId="{517F6271-C9AE-C64B-932B-70EE43EDFDB4}" destId="{1B8E8E9F-F126-405F-BB5F-F85E68474161}" srcOrd="17" destOrd="0" presId="urn:microsoft.com/office/officeart/2005/8/layout/radial1"/>
    <dgm:cxn modelId="{11E80931-678E-4665-8C83-CE4CCB3A051C}" type="presParOf" srcId="{1B8E8E9F-F126-405F-BB5F-F85E68474161}" destId="{5B136BF9-1BA6-442A-8322-9AE4B4EE4B8C}" srcOrd="0" destOrd="0" presId="urn:microsoft.com/office/officeart/2005/8/layout/radial1"/>
    <dgm:cxn modelId="{BC6CD1FA-C857-4DF1-95BB-74D2E1A5D6D6}" type="presParOf" srcId="{517F6271-C9AE-C64B-932B-70EE43EDFDB4}" destId="{F255016D-8510-4A8D-ABB5-42DE81F949A5}" srcOrd="18" destOrd="0" presId="urn:microsoft.com/office/officeart/2005/8/layout/radial1"/>
    <dgm:cxn modelId="{EC91C9D1-AD24-481D-9ADF-7B2544A66800}" type="presParOf" srcId="{517F6271-C9AE-C64B-932B-70EE43EDFDB4}" destId="{1DE18513-56E2-4B3A-A51D-11B4D1BED2FE}" srcOrd="19" destOrd="0" presId="urn:microsoft.com/office/officeart/2005/8/layout/radial1"/>
    <dgm:cxn modelId="{7EF30034-EFC3-44B3-8739-412B88705A7D}" type="presParOf" srcId="{1DE18513-56E2-4B3A-A51D-11B4D1BED2FE}" destId="{6A8C24AB-CE21-4CDB-B7DD-10DC82647E16}" srcOrd="0" destOrd="0" presId="urn:microsoft.com/office/officeart/2005/8/layout/radial1"/>
    <dgm:cxn modelId="{D958DF42-DAA7-4144-BBE8-A88C1AFF7A9C}" type="presParOf" srcId="{517F6271-C9AE-C64B-932B-70EE43EDFDB4}" destId="{35E4D6B5-B439-45E7-BC18-B267D8A59A0B}" srcOrd="20" destOrd="0" presId="urn:microsoft.com/office/officeart/2005/8/layout/radial1"/>
    <dgm:cxn modelId="{493BBA4E-86F5-4EE4-8E19-258024254853}" type="presParOf" srcId="{517F6271-C9AE-C64B-932B-70EE43EDFDB4}" destId="{1DF0A316-4DCD-408C-915A-B1566D2CB54B}" srcOrd="21" destOrd="0" presId="urn:microsoft.com/office/officeart/2005/8/layout/radial1"/>
    <dgm:cxn modelId="{ABCF31D5-76CF-4625-9DFE-D9BFD55FE578}" type="presParOf" srcId="{1DF0A316-4DCD-408C-915A-B1566D2CB54B}" destId="{E83DC9DD-790D-488A-BB20-C03DAAD3FE61}" srcOrd="0" destOrd="0" presId="urn:microsoft.com/office/officeart/2005/8/layout/radial1"/>
    <dgm:cxn modelId="{52D4ED63-7787-45CB-8937-781EBA8F01BE}" type="presParOf" srcId="{517F6271-C9AE-C64B-932B-70EE43EDFDB4}" destId="{7D949F6E-3A1E-4ED0-B7B7-0462C17FACD3}" srcOrd="22" destOrd="0" presId="urn:microsoft.com/office/officeart/2005/8/layout/radial1"/>
    <dgm:cxn modelId="{1BD38202-0A63-4A14-9774-4F4FCEA492F1}" type="presParOf" srcId="{517F6271-C9AE-C64B-932B-70EE43EDFDB4}" destId="{ECA2BEBA-C900-4416-A145-131DC3054C7C}" srcOrd="23" destOrd="0" presId="urn:microsoft.com/office/officeart/2005/8/layout/radial1"/>
    <dgm:cxn modelId="{DFD0D836-DF3C-4C9E-9A43-AA287AF12AC1}" type="presParOf" srcId="{ECA2BEBA-C900-4416-A145-131DC3054C7C}" destId="{9F2E715C-0545-4F38-B694-2EC6624A3BB0}" srcOrd="0" destOrd="0" presId="urn:microsoft.com/office/officeart/2005/8/layout/radial1"/>
    <dgm:cxn modelId="{9AF5A17E-351D-463C-827E-CC22524FC47A}" type="presParOf" srcId="{517F6271-C9AE-C64B-932B-70EE43EDFDB4}" destId="{A3968322-8DD8-4645-ADA9-02BFD6E9A670}" srcOrd="24" destOrd="0" presId="urn:microsoft.com/office/officeart/2005/8/layout/radial1"/>
    <dgm:cxn modelId="{E85CA174-DCED-4DFB-ADDD-DFB906F1653E}" type="presParOf" srcId="{517F6271-C9AE-C64B-932B-70EE43EDFDB4}" destId="{929922F8-596A-4055-9C82-63A4A9F80C0D}" srcOrd="25" destOrd="0" presId="urn:microsoft.com/office/officeart/2005/8/layout/radial1"/>
    <dgm:cxn modelId="{E81DDA7E-F95D-4797-A2CB-F527D515781A}" type="presParOf" srcId="{929922F8-596A-4055-9C82-63A4A9F80C0D}" destId="{1311F2D2-A1A5-40E8-8475-2A6F922E0AFC}" srcOrd="0" destOrd="0" presId="urn:microsoft.com/office/officeart/2005/8/layout/radial1"/>
    <dgm:cxn modelId="{57DFF7A2-BA7C-4D4E-A5C2-E50836FD30DA}" type="presParOf" srcId="{517F6271-C9AE-C64B-932B-70EE43EDFDB4}" destId="{9D9383AC-3233-4405-BE64-BE9E6CB12974}" srcOrd="26"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41EB90-A664-E84E-8D97-8AFEA98F501F}" type="doc">
      <dgm:prSet loTypeId="urn:microsoft.com/office/officeart/2005/8/layout/radial1" loCatId="" qsTypeId="urn:microsoft.com/office/officeart/2005/8/quickstyle/simple4" qsCatId="simple" csTypeId="urn:microsoft.com/office/officeart/2005/8/colors/colorful1" csCatId="colorful" phldr="1"/>
      <dgm:spPr/>
      <dgm:t>
        <a:bodyPr/>
        <a:lstStyle/>
        <a:p>
          <a:endParaRPr lang="it-IT"/>
        </a:p>
      </dgm:t>
    </dgm:pt>
    <dgm:pt modelId="{A2143F95-4E3D-1047-83F0-2D5267707804}">
      <dgm:prSet phldrT="[Testo]" custT="1"/>
      <dgm:spPr>
        <a:solidFill>
          <a:schemeClr val="accent5">
            <a:lumMod val="20000"/>
            <a:lumOff val="80000"/>
          </a:schemeClr>
        </a:solidFill>
      </dgm:spPr>
      <dgm:t>
        <a:bodyPr/>
        <a:lstStyle/>
        <a:p>
          <a:r>
            <a:rPr lang="it-IT" sz="2000" b="1" dirty="0">
              <a:solidFill>
                <a:schemeClr val="tx1"/>
              </a:solidFill>
              <a:latin typeface="+mn-lt"/>
            </a:rPr>
            <a:t>Rapporto riesame triennale  Luglio 2020</a:t>
          </a:r>
        </a:p>
      </dgm:t>
    </dgm:pt>
    <dgm:pt modelId="{2DA95071-87AD-E34A-93D0-E3BCDB014B0E}" type="parTrans" cxnId="{5E069256-23BA-8B42-8FCE-78F6091A9D17}">
      <dgm:prSet/>
      <dgm:spPr/>
      <dgm:t>
        <a:bodyPr/>
        <a:lstStyle/>
        <a:p>
          <a:endParaRPr lang="it-IT"/>
        </a:p>
      </dgm:t>
    </dgm:pt>
    <dgm:pt modelId="{72C59A46-CDA2-CF49-A3A5-A76EA1E1B424}" type="sibTrans" cxnId="{5E069256-23BA-8B42-8FCE-78F6091A9D17}">
      <dgm:prSet/>
      <dgm:spPr/>
      <dgm:t>
        <a:bodyPr/>
        <a:lstStyle/>
        <a:p>
          <a:endParaRPr lang="it-IT"/>
        </a:p>
      </dgm:t>
    </dgm:pt>
    <dgm:pt modelId="{0C5D95AD-3B20-764A-9C3A-B153CC30770E}">
      <dgm:prSet phldrT="[Testo]" custT="1"/>
      <dgm:spPr>
        <a:solidFill>
          <a:schemeClr val="accent1"/>
        </a:solidFill>
      </dgm:spPr>
      <dgm:t>
        <a:bodyPr/>
        <a:lstStyle/>
        <a:p>
          <a:r>
            <a:rPr lang="it-IT" sz="1200" b="1" dirty="0">
              <a:solidFill>
                <a:schemeClr val="tx1"/>
              </a:solidFill>
            </a:rPr>
            <a:t>Erasmus</a:t>
          </a:r>
          <a:r>
            <a:rPr lang="it-IT" sz="1200" dirty="0">
              <a:solidFill>
                <a:schemeClr val="tx1"/>
              </a:solidFill>
            </a:rPr>
            <a:t>: </a:t>
          </a:r>
        </a:p>
        <a:p>
          <a:r>
            <a:rPr lang="it-IT" sz="1200" dirty="0">
              <a:solidFill>
                <a:schemeClr val="tx1"/>
              </a:solidFill>
            </a:rPr>
            <a:t>a. realizzazione di due incontri per presentare l’esperienza degli studenti nelle sedi Erasmus, considerando anche l’emergenza COVID-19</a:t>
          </a:r>
        </a:p>
        <a:p>
          <a:r>
            <a:rPr lang="it-IT" sz="1200" dirty="0">
              <a:solidFill>
                <a:schemeClr val="tx1"/>
              </a:solidFill>
            </a:rPr>
            <a:t>b. Confronto con le università partner estere su obiettivi formativi</a:t>
          </a:r>
        </a:p>
      </dgm:t>
    </dgm:pt>
    <dgm:pt modelId="{BE6E3342-BAAF-5F4B-ADFA-EF9359012E4E}" type="parTrans" cxnId="{1D9C2737-25D9-3744-BF25-87CFD42276A6}">
      <dgm:prSet/>
      <dgm:spPr/>
      <dgm:t>
        <a:bodyPr/>
        <a:lstStyle/>
        <a:p>
          <a:endParaRPr lang="it-IT"/>
        </a:p>
      </dgm:t>
    </dgm:pt>
    <dgm:pt modelId="{2E5A2350-6142-F64B-A72D-1D01FBD854B3}" type="sibTrans" cxnId="{1D9C2737-25D9-3744-BF25-87CFD42276A6}">
      <dgm:prSet/>
      <dgm:spPr/>
      <dgm:t>
        <a:bodyPr/>
        <a:lstStyle/>
        <a:p>
          <a:endParaRPr lang="it-IT"/>
        </a:p>
      </dgm:t>
    </dgm:pt>
    <dgm:pt modelId="{4CC0F530-6695-274A-A8F2-4C4713F1166F}">
      <dgm:prSet phldrT="[Testo]" custT="1"/>
      <dgm:spPr>
        <a:solidFill>
          <a:schemeClr val="accent1"/>
        </a:solidFill>
      </dgm:spPr>
      <dgm:t>
        <a:bodyPr/>
        <a:lstStyle/>
        <a:p>
          <a:r>
            <a:rPr lang="it-IT" sz="1200" b="1" dirty="0">
              <a:solidFill>
                <a:schemeClr val="tx1"/>
              </a:solidFill>
            </a:rPr>
            <a:t>Laboratori</a:t>
          </a:r>
          <a:r>
            <a:rPr lang="it-IT" sz="1200" dirty="0">
              <a:solidFill>
                <a:schemeClr val="tx1"/>
              </a:solidFill>
            </a:rPr>
            <a:t>: </a:t>
          </a:r>
          <a:r>
            <a:rPr lang="it-IT" sz="1200" i="0" dirty="0">
              <a:solidFill>
                <a:schemeClr val="tx1"/>
              </a:solidFill>
            </a:rPr>
            <a:t>conversione e adattamento alla modalità online (Teams®) del laboratorio sul prelievo venoso </a:t>
          </a:r>
        </a:p>
      </dgm:t>
    </dgm:pt>
    <dgm:pt modelId="{5DD29192-C815-FD4E-B7E1-1C61357D3C9A}" type="parTrans" cxnId="{4CD673D5-9ECB-9E4E-A7B8-2551C5AAEC01}">
      <dgm:prSet/>
      <dgm:spPr/>
      <dgm:t>
        <a:bodyPr/>
        <a:lstStyle/>
        <a:p>
          <a:endParaRPr lang="it-IT"/>
        </a:p>
      </dgm:t>
    </dgm:pt>
    <dgm:pt modelId="{C8FDE6C7-625F-7F46-8E64-D3C5BF070850}" type="sibTrans" cxnId="{4CD673D5-9ECB-9E4E-A7B8-2551C5AAEC01}">
      <dgm:prSet/>
      <dgm:spPr/>
      <dgm:t>
        <a:bodyPr/>
        <a:lstStyle/>
        <a:p>
          <a:endParaRPr lang="it-IT"/>
        </a:p>
      </dgm:t>
    </dgm:pt>
    <dgm:pt modelId="{A9013C20-0133-244E-A7BD-C505797CBCC9}">
      <dgm:prSet phldrT="[Testo]" custT="1"/>
      <dgm:spPr>
        <a:solidFill>
          <a:schemeClr val="accent6">
            <a:lumMod val="60000"/>
            <a:lumOff val="40000"/>
          </a:schemeClr>
        </a:solidFill>
      </dgm:spPr>
      <dgm:t>
        <a:bodyPr/>
        <a:lstStyle/>
        <a:p>
          <a:r>
            <a:rPr lang="it-IT" sz="1200" b="0" dirty="0">
              <a:solidFill>
                <a:schemeClr val="tx1"/>
              </a:solidFill>
            </a:rPr>
            <a:t>Stimata la superficie necessaria in ASUFC per gli </a:t>
          </a:r>
          <a:r>
            <a:rPr lang="it-IT" sz="1200" b="1" dirty="0">
              <a:solidFill>
                <a:schemeClr val="tx1"/>
              </a:solidFill>
            </a:rPr>
            <a:t>stipetti </a:t>
          </a:r>
          <a:r>
            <a:rPr lang="it-IT" sz="1200" b="0" dirty="0">
              <a:solidFill>
                <a:schemeClr val="tx1"/>
              </a:solidFill>
            </a:rPr>
            <a:t>e concordato avvio procedura acquisto</a:t>
          </a:r>
          <a:r>
            <a:rPr lang="it-IT" sz="1200" b="1" dirty="0">
              <a:solidFill>
                <a:schemeClr val="tx1"/>
              </a:solidFill>
            </a:rPr>
            <a:t> </a:t>
          </a:r>
          <a:endParaRPr lang="it-IT" sz="1200" dirty="0">
            <a:solidFill>
              <a:schemeClr val="tx1"/>
            </a:solidFill>
          </a:endParaRPr>
        </a:p>
      </dgm:t>
    </dgm:pt>
    <dgm:pt modelId="{E0572D54-2627-9B46-804E-D201B8F081D4}" type="parTrans" cxnId="{1468DDB8-DB31-DC4F-AA16-9B3718A5BCB0}">
      <dgm:prSet/>
      <dgm:spPr/>
      <dgm:t>
        <a:bodyPr/>
        <a:lstStyle/>
        <a:p>
          <a:endParaRPr lang="it-IT"/>
        </a:p>
      </dgm:t>
    </dgm:pt>
    <dgm:pt modelId="{B1603694-90C4-6040-91F7-D80988B81B1E}" type="sibTrans" cxnId="{1468DDB8-DB31-DC4F-AA16-9B3718A5BCB0}">
      <dgm:prSet/>
      <dgm:spPr/>
      <dgm:t>
        <a:bodyPr/>
        <a:lstStyle/>
        <a:p>
          <a:endParaRPr lang="it-IT"/>
        </a:p>
      </dgm:t>
    </dgm:pt>
    <dgm:pt modelId="{E93F3BD0-DD35-104E-8E52-3EC5E85DA1C2}">
      <dgm:prSet phldrT="[Testo]" custT="1"/>
      <dgm:spPr>
        <a:solidFill>
          <a:schemeClr val="accent6">
            <a:lumMod val="60000"/>
            <a:lumOff val="40000"/>
          </a:schemeClr>
        </a:solidFill>
      </dgm:spPr>
      <dgm:t>
        <a:bodyPr/>
        <a:lstStyle/>
        <a:p>
          <a:r>
            <a:rPr lang="it-IT" sz="1200" dirty="0">
              <a:solidFill>
                <a:schemeClr val="tx1"/>
              </a:solidFill>
            </a:rPr>
            <a:t>Sopralluoghi per sviluppare la </a:t>
          </a:r>
          <a:r>
            <a:rPr lang="it-IT" sz="1200" b="1" dirty="0">
              <a:solidFill>
                <a:schemeClr val="tx1"/>
              </a:solidFill>
            </a:rPr>
            <a:t>tecnologia d’aula </a:t>
          </a:r>
          <a:r>
            <a:rPr lang="it-IT" sz="1200" dirty="0">
              <a:solidFill>
                <a:schemeClr val="tx1"/>
              </a:solidFill>
            </a:rPr>
            <a:t>di supporto alla didattica a distanza, integrando Ud e Pn</a:t>
          </a:r>
        </a:p>
      </dgm:t>
    </dgm:pt>
    <dgm:pt modelId="{DAFE16D0-4930-494C-B44F-A4612D5238C3}" type="parTrans" cxnId="{2472BFB8-D404-964A-8C0D-6F90C2A49517}">
      <dgm:prSet/>
      <dgm:spPr/>
      <dgm:t>
        <a:bodyPr/>
        <a:lstStyle/>
        <a:p>
          <a:endParaRPr lang="it-IT"/>
        </a:p>
      </dgm:t>
    </dgm:pt>
    <dgm:pt modelId="{B09004B4-E267-5946-A68F-434C97ECA7A7}" type="sibTrans" cxnId="{2472BFB8-D404-964A-8C0D-6F90C2A49517}">
      <dgm:prSet/>
      <dgm:spPr/>
      <dgm:t>
        <a:bodyPr/>
        <a:lstStyle/>
        <a:p>
          <a:endParaRPr lang="it-IT"/>
        </a:p>
      </dgm:t>
    </dgm:pt>
    <dgm:pt modelId="{0DDF341A-35F9-8244-9417-4BBFEB5148E1}">
      <dgm:prSet phldrT="[Testo]" custT="1"/>
      <dgm:spPr>
        <a:solidFill>
          <a:schemeClr val="bg1">
            <a:lumMod val="65000"/>
          </a:schemeClr>
        </a:solidFill>
      </dgm:spPr>
      <dgm:t>
        <a:bodyPr/>
        <a:lstStyle/>
        <a:p>
          <a:r>
            <a:rPr lang="it-IT" sz="1200" b="1" dirty="0">
              <a:solidFill>
                <a:schemeClr val="tx1"/>
              </a:solidFill>
            </a:rPr>
            <a:t>Twitter</a:t>
          </a:r>
          <a:r>
            <a:rPr lang="it-IT" sz="1200" dirty="0">
              <a:solidFill>
                <a:schemeClr val="tx1"/>
              </a:solidFill>
            </a:rPr>
            <a:t>: </a:t>
          </a:r>
        </a:p>
        <a:p>
          <a:r>
            <a:rPr lang="it-IT" sz="1200" dirty="0">
              <a:solidFill>
                <a:schemeClr val="tx1"/>
              </a:solidFill>
            </a:rPr>
            <a:t>a. A partire dal 16.03.2020 le pubblicazioni sull’account sono quotidiane</a:t>
          </a:r>
        </a:p>
        <a:p>
          <a:r>
            <a:rPr lang="it-IT" sz="1200" dirty="0">
              <a:solidFill>
                <a:schemeClr val="tx1"/>
              </a:solidFill>
            </a:rPr>
            <a:t>b. Aumento costante dei followers, anche tra gli stakeholder esterni</a:t>
          </a:r>
        </a:p>
        <a:p>
          <a:r>
            <a:rPr lang="it-IT" sz="1200" dirty="0">
              <a:solidFill>
                <a:schemeClr val="tx1"/>
              </a:solidFill>
            </a:rPr>
            <a:t>c. Trasmesse in diretta le discussioni delle tesi di laurea di aprile 2020 </a:t>
          </a:r>
        </a:p>
      </dgm:t>
    </dgm:pt>
    <dgm:pt modelId="{E76B0B17-6021-B849-B1E0-B051111EBF77}" type="parTrans" cxnId="{A28F5682-252C-F04E-91A4-ACF91A1FFD6B}">
      <dgm:prSet/>
      <dgm:spPr/>
      <dgm:t>
        <a:bodyPr/>
        <a:lstStyle/>
        <a:p>
          <a:endParaRPr lang="it-IT"/>
        </a:p>
      </dgm:t>
    </dgm:pt>
    <dgm:pt modelId="{46672E0F-1470-424F-A6C6-3C1B53135070}" type="sibTrans" cxnId="{A28F5682-252C-F04E-91A4-ACF91A1FFD6B}">
      <dgm:prSet/>
      <dgm:spPr/>
      <dgm:t>
        <a:bodyPr/>
        <a:lstStyle/>
        <a:p>
          <a:endParaRPr lang="it-IT"/>
        </a:p>
      </dgm:t>
    </dgm:pt>
    <dgm:pt modelId="{E76334B9-119E-5F4F-A051-55E3D24D8FDC}">
      <dgm:prSet phldrT="[Testo]" custT="1"/>
      <dgm:spPr/>
      <dgm:t>
        <a:bodyPr/>
        <a:lstStyle/>
        <a:p>
          <a:r>
            <a:rPr lang="it-IT" sz="1200" dirty="0">
              <a:solidFill>
                <a:schemeClr val="tx1"/>
              </a:solidFill>
            </a:rPr>
            <a:t>Aggiornamento della composizione del </a:t>
          </a:r>
          <a:r>
            <a:rPr lang="it-IT" sz="1200" b="1" dirty="0">
              <a:solidFill>
                <a:schemeClr val="tx1"/>
              </a:solidFill>
            </a:rPr>
            <a:t>Comitato di Indirizzamento </a:t>
          </a:r>
          <a:r>
            <a:rPr lang="it-IT" sz="1200" dirty="0">
              <a:solidFill>
                <a:schemeClr val="tx1"/>
              </a:solidFill>
            </a:rPr>
            <a:t>con i neo DG delle Aziende Sanitarie</a:t>
          </a:r>
        </a:p>
      </dgm:t>
    </dgm:pt>
    <dgm:pt modelId="{95A64086-7565-E842-A4E2-A27383C4BD93}" type="parTrans" cxnId="{55462E49-0796-ED41-A7CB-ED0486C732FC}">
      <dgm:prSet/>
      <dgm:spPr/>
      <dgm:t>
        <a:bodyPr/>
        <a:lstStyle/>
        <a:p>
          <a:endParaRPr lang="it-IT"/>
        </a:p>
      </dgm:t>
    </dgm:pt>
    <dgm:pt modelId="{4083F193-9E0F-E04C-BA84-D7BFD597FE97}" type="sibTrans" cxnId="{55462E49-0796-ED41-A7CB-ED0486C732FC}">
      <dgm:prSet/>
      <dgm:spPr/>
      <dgm:t>
        <a:bodyPr/>
        <a:lstStyle/>
        <a:p>
          <a:endParaRPr lang="it-IT"/>
        </a:p>
      </dgm:t>
    </dgm:pt>
    <dgm:pt modelId="{F523D408-8BD1-0E43-8F3D-C1EDBF80ED5B}">
      <dgm:prSet phldrT="[Testo]" custT="1"/>
      <dgm:spPr/>
      <dgm:t>
        <a:bodyPr/>
        <a:lstStyle/>
        <a:p>
          <a:r>
            <a:rPr lang="it-IT" sz="1200" b="1" dirty="0">
              <a:solidFill>
                <a:schemeClr val="tx1"/>
              </a:solidFill>
            </a:rPr>
            <a:t>Programma di sorveglianza dei cambiamenti              </a:t>
          </a:r>
        </a:p>
        <a:p>
          <a:r>
            <a:rPr lang="it-IT" sz="1200" dirty="0">
              <a:solidFill>
                <a:schemeClr val="tx1"/>
              </a:solidFill>
            </a:rPr>
            <a:t>(es. incontro di confronto con il Presidente della Commissione Paritetica, analisi delle criticità da parte del Presidente del Nucleo di Valutazione di Ateneo) </a:t>
          </a:r>
        </a:p>
      </dgm:t>
    </dgm:pt>
    <dgm:pt modelId="{AAA9BCBB-574D-2B45-AD2A-5AC9F3DCE152}" type="parTrans" cxnId="{A1480D33-E245-8D42-BA12-AF458F585B25}">
      <dgm:prSet/>
      <dgm:spPr/>
      <dgm:t>
        <a:bodyPr/>
        <a:lstStyle/>
        <a:p>
          <a:endParaRPr lang="it-IT"/>
        </a:p>
      </dgm:t>
    </dgm:pt>
    <dgm:pt modelId="{5BABC64D-693C-6C40-9073-D3207A0D99D9}" type="sibTrans" cxnId="{A1480D33-E245-8D42-BA12-AF458F585B25}">
      <dgm:prSet/>
      <dgm:spPr/>
      <dgm:t>
        <a:bodyPr/>
        <a:lstStyle/>
        <a:p>
          <a:endParaRPr lang="it-IT"/>
        </a:p>
      </dgm:t>
    </dgm:pt>
    <dgm:pt modelId="{1752EEB8-C088-064C-89CC-B2D4F9CBCF59}">
      <dgm:prSet phldrT="[Testo]" custT="1"/>
      <dgm:spPr>
        <a:solidFill>
          <a:schemeClr val="accent1"/>
        </a:solidFill>
        <a:ln>
          <a:solidFill>
            <a:schemeClr val="accent1"/>
          </a:solidFill>
        </a:ln>
        <a:effectLst/>
      </dgm:spPr>
      <dgm:t>
        <a:bodyPr/>
        <a:lstStyle/>
        <a:p>
          <a:r>
            <a:rPr lang="it-IT" sz="1200" b="1" dirty="0">
              <a:solidFill>
                <a:schemeClr val="tx1"/>
              </a:solidFill>
            </a:rPr>
            <a:t>Briefing trasversali</a:t>
          </a:r>
          <a:r>
            <a:rPr lang="it-IT" sz="1200" dirty="0">
              <a:solidFill>
                <a:schemeClr val="tx1"/>
              </a:solidFill>
            </a:rPr>
            <a:t>: coinvolgimento degli studenti delle Professioni Sanitarie in briefing con le Aziende per l’accesso al tirocinio (emergenza COVID-19)</a:t>
          </a:r>
        </a:p>
      </dgm:t>
    </dgm:pt>
    <dgm:pt modelId="{32658959-73FB-7C4D-89D8-2F351749A2BA}" type="parTrans" cxnId="{1373664F-BC36-924F-AB16-4247DDCA3725}">
      <dgm:prSet/>
      <dgm:spPr/>
      <dgm:t>
        <a:bodyPr/>
        <a:lstStyle/>
        <a:p>
          <a:endParaRPr lang="it-IT"/>
        </a:p>
      </dgm:t>
    </dgm:pt>
    <dgm:pt modelId="{33867592-810C-F64A-8F98-86F80115B7E5}" type="sibTrans" cxnId="{1373664F-BC36-924F-AB16-4247DDCA3725}">
      <dgm:prSet/>
      <dgm:spPr/>
      <dgm:t>
        <a:bodyPr/>
        <a:lstStyle/>
        <a:p>
          <a:endParaRPr lang="it-IT"/>
        </a:p>
      </dgm:t>
    </dgm:pt>
    <dgm:pt modelId="{93ED894E-1A3B-134F-A05B-EDD719D56C0F}">
      <dgm:prSet custT="1"/>
      <dgm:spPr>
        <a:solidFill>
          <a:schemeClr val="accent1"/>
        </a:solidFill>
      </dgm:spPr>
      <dgm:t>
        <a:bodyPr/>
        <a:lstStyle/>
        <a:p>
          <a:r>
            <a:rPr lang="it-IT" sz="1200" b="1" dirty="0">
              <a:solidFill>
                <a:schemeClr val="tx1"/>
              </a:solidFill>
            </a:rPr>
            <a:t>Syllabus: </a:t>
          </a:r>
          <a:r>
            <a:rPr lang="it-IT" sz="1200" b="0" dirty="0">
              <a:solidFill>
                <a:schemeClr val="tx1"/>
              </a:solidFill>
            </a:rPr>
            <a:t>aggiornamento di un gran numero di insegnamenti (es. Infermieristica Clinica, Bioetica) </a:t>
          </a:r>
        </a:p>
      </dgm:t>
    </dgm:pt>
    <dgm:pt modelId="{61E66C54-43B5-E54C-92C9-71C82447943C}" type="parTrans" cxnId="{4BF0F9BA-B43B-7A49-ABC9-4033160D68EF}">
      <dgm:prSet/>
      <dgm:spPr/>
      <dgm:t>
        <a:bodyPr/>
        <a:lstStyle/>
        <a:p>
          <a:endParaRPr lang="it-IT"/>
        </a:p>
      </dgm:t>
    </dgm:pt>
    <dgm:pt modelId="{CC2FD311-002B-BE4B-83D3-FEBDDEF32620}" type="sibTrans" cxnId="{4BF0F9BA-B43B-7A49-ABC9-4033160D68EF}">
      <dgm:prSet/>
      <dgm:spPr/>
      <dgm:t>
        <a:bodyPr/>
        <a:lstStyle/>
        <a:p>
          <a:endParaRPr lang="it-IT"/>
        </a:p>
      </dgm:t>
    </dgm:pt>
    <dgm:pt modelId="{974C3EBD-405F-473A-895B-8F4C3DD73682}">
      <dgm:prSet/>
      <dgm:spPr/>
      <dgm:t>
        <a:bodyPr/>
        <a:lstStyle/>
        <a:p>
          <a:endParaRPr lang="it-IT"/>
        </a:p>
      </dgm:t>
    </dgm:pt>
    <dgm:pt modelId="{CE9E8DE7-C6EA-402A-9660-22BDB3F0D999}" type="parTrans" cxnId="{4AAD3C80-98FF-4199-B0AE-CB6928B1B889}">
      <dgm:prSet/>
      <dgm:spPr/>
      <dgm:t>
        <a:bodyPr/>
        <a:lstStyle/>
        <a:p>
          <a:endParaRPr lang="it-IT"/>
        </a:p>
      </dgm:t>
    </dgm:pt>
    <dgm:pt modelId="{D49EDCDD-9446-4146-9ADD-2AE8A032D31D}" type="sibTrans" cxnId="{4AAD3C80-98FF-4199-B0AE-CB6928B1B889}">
      <dgm:prSet/>
      <dgm:spPr/>
      <dgm:t>
        <a:bodyPr/>
        <a:lstStyle/>
        <a:p>
          <a:endParaRPr lang="it-IT"/>
        </a:p>
      </dgm:t>
    </dgm:pt>
    <dgm:pt modelId="{46878024-0585-4555-BC0E-CFB3D32D8105}">
      <dgm:prSet/>
      <dgm:spPr/>
      <dgm:t>
        <a:bodyPr/>
        <a:lstStyle/>
        <a:p>
          <a:endParaRPr lang="it-IT"/>
        </a:p>
      </dgm:t>
    </dgm:pt>
    <dgm:pt modelId="{B7CE92C8-A4FA-4CE2-93EF-FCFEAB3456A1}" type="parTrans" cxnId="{F914493C-3BFF-46C1-AABF-A2A824D4523A}">
      <dgm:prSet/>
      <dgm:spPr/>
      <dgm:t>
        <a:bodyPr/>
        <a:lstStyle/>
        <a:p>
          <a:endParaRPr lang="it-IT"/>
        </a:p>
      </dgm:t>
    </dgm:pt>
    <dgm:pt modelId="{AB3F0F02-DE42-4170-B5E1-563461AEC751}" type="sibTrans" cxnId="{F914493C-3BFF-46C1-AABF-A2A824D4523A}">
      <dgm:prSet/>
      <dgm:spPr/>
      <dgm:t>
        <a:bodyPr/>
        <a:lstStyle/>
        <a:p>
          <a:endParaRPr lang="it-IT"/>
        </a:p>
      </dgm:t>
    </dgm:pt>
    <dgm:pt modelId="{2960CF87-9FF0-4ECE-8EBD-873E0D23C9FA}">
      <dgm:prSet custT="1"/>
      <dgm:spPr>
        <a:solidFill>
          <a:schemeClr val="accent2">
            <a:lumMod val="60000"/>
            <a:lumOff val="40000"/>
          </a:schemeClr>
        </a:solidFill>
      </dgm:spPr>
      <dgm:t>
        <a:bodyPr/>
        <a:lstStyle/>
        <a:p>
          <a:r>
            <a:rPr lang="it-IT" sz="1200" dirty="0">
              <a:solidFill>
                <a:schemeClr val="tx1"/>
              </a:solidFill>
            </a:rPr>
            <a:t>Numerosi incontri telematici, anche con i docenti MED/45, per: riprogettare le attività didattiche e gli esami di profitto, integrare le attività tra Ud e Pn, introdurre le modalità scritte a distanza</a:t>
          </a:r>
        </a:p>
      </dgm:t>
    </dgm:pt>
    <dgm:pt modelId="{3C03030E-7258-4011-B5B5-28C1C01FB966}" type="parTrans" cxnId="{8DFB3AE5-1BF5-4753-A48D-19A30E48DEA8}">
      <dgm:prSet/>
      <dgm:spPr/>
      <dgm:t>
        <a:bodyPr/>
        <a:lstStyle/>
        <a:p>
          <a:endParaRPr lang="it-IT"/>
        </a:p>
      </dgm:t>
    </dgm:pt>
    <dgm:pt modelId="{6F7D12B9-5635-4A02-BFDA-FBF3289410AE}" type="sibTrans" cxnId="{8DFB3AE5-1BF5-4753-A48D-19A30E48DEA8}">
      <dgm:prSet/>
      <dgm:spPr/>
      <dgm:t>
        <a:bodyPr/>
        <a:lstStyle/>
        <a:p>
          <a:endParaRPr lang="it-IT"/>
        </a:p>
      </dgm:t>
    </dgm:pt>
    <dgm:pt modelId="{2D19B4CD-CA80-4D36-9289-08FC25E170AD}">
      <dgm:prSet custT="1"/>
      <dgm:spPr>
        <a:solidFill>
          <a:schemeClr val="accent2">
            <a:lumMod val="60000"/>
            <a:lumOff val="40000"/>
          </a:schemeClr>
        </a:solidFill>
      </dgm:spPr>
      <dgm:t>
        <a:bodyPr/>
        <a:lstStyle/>
        <a:p>
          <a:r>
            <a:rPr lang="it-IT" sz="1200" dirty="0">
              <a:solidFill>
                <a:schemeClr val="tx1"/>
              </a:solidFill>
            </a:rPr>
            <a:t>Conversione degli eventi seminariali su </a:t>
          </a:r>
          <a:r>
            <a:rPr lang="it-IT" sz="1200" b="1" dirty="0">
              <a:solidFill>
                <a:schemeClr val="tx1"/>
              </a:solidFill>
            </a:rPr>
            <a:t>piattaforma Teams® </a:t>
          </a:r>
          <a:r>
            <a:rPr lang="it-IT" sz="1200" dirty="0">
              <a:solidFill>
                <a:schemeClr val="tx1"/>
              </a:solidFill>
            </a:rPr>
            <a:t>(es. tutorial tesi e sistema bibliotecario di Ateneo)</a:t>
          </a:r>
        </a:p>
      </dgm:t>
    </dgm:pt>
    <dgm:pt modelId="{BA988568-A5F0-43AB-803F-9EB0F721822A}" type="parTrans" cxnId="{3ADC9E55-13A2-4428-95D8-765777F8D6F0}">
      <dgm:prSet/>
      <dgm:spPr/>
      <dgm:t>
        <a:bodyPr/>
        <a:lstStyle/>
        <a:p>
          <a:endParaRPr lang="it-IT"/>
        </a:p>
      </dgm:t>
    </dgm:pt>
    <dgm:pt modelId="{1530EA0B-C02D-4630-AE4D-6EFA3A00B63A}" type="sibTrans" cxnId="{3ADC9E55-13A2-4428-95D8-765777F8D6F0}">
      <dgm:prSet/>
      <dgm:spPr/>
      <dgm:t>
        <a:bodyPr/>
        <a:lstStyle/>
        <a:p>
          <a:endParaRPr lang="it-IT"/>
        </a:p>
      </dgm:t>
    </dgm:pt>
    <dgm:pt modelId="{B435420F-89E2-4CFF-B9BC-E3F0F7C75176}">
      <dgm:prSet custT="1"/>
      <dgm:spPr>
        <a:solidFill>
          <a:schemeClr val="accent2">
            <a:lumMod val="60000"/>
            <a:lumOff val="40000"/>
          </a:schemeClr>
        </a:solidFill>
      </dgm:spPr>
      <dgm:t>
        <a:bodyPr/>
        <a:lstStyle/>
        <a:p>
          <a:r>
            <a:rPr lang="it-IT" sz="1200" dirty="0">
              <a:solidFill>
                <a:schemeClr val="tx1"/>
              </a:solidFill>
            </a:rPr>
            <a:t>Realizzazione a distanza di attività di orientamento (es. </a:t>
          </a:r>
          <a:r>
            <a:rPr lang="it-IT" sz="1200" b="1" dirty="0">
              <a:solidFill>
                <a:schemeClr val="tx1"/>
              </a:solidFill>
            </a:rPr>
            <a:t>Campus alternanza scuola/lavoro</a:t>
          </a:r>
          <a:r>
            <a:rPr lang="it-IT" sz="1200" dirty="0">
              <a:solidFill>
                <a:schemeClr val="tx1"/>
              </a:solidFill>
            </a:rPr>
            <a:t>), incontri via Skype con potenziali studenti del CdS </a:t>
          </a:r>
        </a:p>
      </dgm:t>
    </dgm:pt>
    <dgm:pt modelId="{084C61A7-B4C3-4111-AE49-BE8C8CFA3C01}" type="parTrans" cxnId="{82282CB8-A52A-4AC3-A903-E0D47A3912BA}">
      <dgm:prSet/>
      <dgm:spPr/>
      <dgm:t>
        <a:bodyPr/>
        <a:lstStyle/>
        <a:p>
          <a:endParaRPr lang="it-IT"/>
        </a:p>
      </dgm:t>
    </dgm:pt>
    <dgm:pt modelId="{22BD9E29-CC8C-434E-9C64-7E6AF645F4A7}" type="sibTrans" cxnId="{82282CB8-A52A-4AC3-A903-E0D47A3912BA}">
      <dgm:prSet/>
      <dgm:spPr/>
      <dgm:t>
        <a:bodyPr/>
        <a:lstStyle/>
        <a:p>
          <a:endParaRPr lang="it-IT"/>
        </a:p>
      </dgm:t>
    </dgm:pt>
    <dgm:pt modelId="{517F6271-C9AE-C64B-932B-70EE43EDFDB4}" type="pres">
      <dgm:prSet presAssocID="{A641EB90-A664-E84E-8D97-8AFEA98F501F}" presName="cycle" presStyleCnt="0">
        <dgm:presLayoutVars>
          <dgm:chMax val="1"/>
          <dgm:dir/>
          <dgm:animLvl val="ctr"/>
          <dgm:resizeHandles val="exact"/>
        </dgm:presLayoutVars>
      </dgm:prSet>
      <dgm:spPr/>
      <dgm:t>
        <a:bodyPr/>
        <a:lstStyle/>
        <a:p>
          <a:endParaRPr lang="it-IT"/>
        </a:p>
      </dgm:t>
    </dgm:pt>
    <dgm:pt modelId="{854F9CA7-FD69-FF46-8BAC-05F6F68C73EE}" type="pres">
      <dgm:prSet presAssocID="{A2143F95-4E3D-1047-83F0-2D5267707804}" presName="centerShape" presStyleLbl="node0" presStyleIdx="0" presStyleCnt="1" custScaleX="246555" custScaleY="136378" custLinFactNeighborX="-24824" custLinFactNeighborY="-2567"/>
      <dgm:spPr/>
      <dgm:t>
        <a:bodyPr/>
        <a:lstStyle/>
        <a:p>
          <a:endParaRPr lang="it-IT"/>
        </a:p>
      </dgm:t>
    </dgm:pt>
    <dgm:pt modelId="{882A0E98-1F59-3C49-8C4F-A1AE2BBDFA5E}" type="pres">
      <dgm:prSet presAssocID="{BE6E3342-BAAF-5F4B-ADFA-EF9359012E4E}" presName="Name9" presStyleLbl="parChTrans1D2" presStyleIdx="0" presStyleCnt="12"/>
      <dgm:spPr/>
      <dgm:t>
        <a:bodyPr/>
        <a:lstStyle/>
        <a:p>
          <a:endParaRPr lang="it-IT"/>
        </a:p>
      </dgm:t>
    </dgm:pt>
    <dgm:pt modelId="{2277F5D7-04B8-204D-B271-F11C146EACB8}" type="pres">
      <dgm:prSet presAssocID="{BE6E3342-BAAF-5F4B-ADFA-EF9359012E4E}" presName="connTx" presStyleLbl="parChTrans1D2" presStyleIdx="0" presStyleCnt="12"/>
      <dgm:spPr/>
      <dgm:t>
        <a:bodyPr/>
        <a:lstStyle/>
        <a:p>
          <a:endParaRPr lang="it-IT"/>
        </a:p>
      </dgm:t>
    </dgm:pt>
    <dgm:pt modelId="{297D0762-BA69-FE41-A67F-10B971DF4DD1}" type="pres">
      <dgm:prSet presAssocID="{0C5D95AD-3B20-764A-9C3A-B153CC30770E}" presName="node" presStyleLbl="node1" presStyleIdx="0" presStyleCnt="12" custScaleX="258018" custScaleY="196317" custRadScaleRad="86608" custRadScaleInc="148251">
        <dgm:presLayoutVars>
          <dgm:bulletEnabled val="1"/>
        </dgm:presLayoutVars>
      </dgm:prSet>
      <dgm:spPr/>
      <dgm:t>
        <a:bodyPr/>
        <a:lstStyle/>
        <a:p>
          <a:endParaRPr lang="it-IT"/>
        </a:p>
      </dgm:t>
    </dgm:pt>
    <dgm:pt modelId="{E8B030B3-BC24-FB4B-9BE8-6E90982C142F}" type="pres">
      <dgm:prSet presAssocID="{5DD29192-C815-FD4E-B7E1-1C61357D3C9A}" presName="Name9" presStyleLbl="parChTrans1D2" presStyleIdx="1" presStyleCnt="12"/>
      <dgm:spPr/>
      <dgm:t>
        <a:bodyPr/>
        <a:lstStyle/>
        <a:p>
          <a:endParaRPr lang="it-IT"/>
        </a:p>
      </dgm:t>
    </dgm:pt>
    <dgm:pt modelId="{B1A959F2-9839-E64A-8038-55CC3971DFEB}" type="pres">
      <dgm:prSet presAssocID="{5DD29192-C815-FD4E-B7E1-1C61357D3C9A}" presName="connTx" presStyleLbl="parChTrans1D2" presStyleIdx="1" presStyleCnt="12"/>
      <dgm:spPr/>
      <dgm:t>
        <a:bodyPr/>
        <a:lstStyle/>
        <a:p>
          <a:endParaRPr lang="it-IT"/>
        </a:p>
      </dgm:t>
    </dgm:pt>
    <dgm:pt modelId="{869A18CD-BDFE-F44B-B0CB-98B8AF1F6D6A}" type="pres">
      <dgm:prSet presAssocID="{4CC0F530-6695-274A-A8F2-4C4713F1166F}" presName="node" presStyleLbl="node1" presStyleIdx="1" presStyleCnt="12" custScaleX="207993" custScaleY="160984" custRadScaleRad="96273" custRadScaleInc="-394903">
        <dgm:presLayoutVars>
          <dgm:bulletEnabled val="1"/>
        </dgm:presLayoutVars>
      </dgm:prSet>
      <dgm:spPr/>
      <dgm:t>
        <a:bodyPr/>
        <a:lstStyle/>
        <a:p>
          <a:endParaRPr lang="it-IT"/>
        </a:p>
      </dgm:t>
    </dgm:pt>
    <dgm:pt modelId="{99A68F83-2D4F-3C4E-8559-B25A32BFE734}" type="pres">
      <dgm:prSet presAssocID="{61E66C54-43B5-E54C-92C9-71C82447943C}" presName="Name9" presStyleLbl="parChTrans1D2" presStyleIdx="2" presStyleCnt="12"/>
      <dgm:spPr/>
      <dgm:t>
        <a:bodyPr/>
        <a:lstStyle/>
        <a:p>
          <a:endParaRPr lang="it-IT"/>
        </a:p>
      </dgm:t>
    </dgm:pt>
    <dgm:pt modelId="{D4650C6D-AF50-4C42-95DF-75BBE9E497B1}" type="pres">
      <dgm:prSet presAssocID="{61E66C54-43B5-E54C-92C9-71C82447943C}" presName="connTx" presStyleLbl="parChTrans1D2" presStyleIdx="2" presStyleCnt="12"/>
      <dgm:spPr/>
      <dgm:t>
        <a:bodyPr/>
        <a:lstStyle/>
        <a:p>
          <a:endParaRPr lang="it-IT"/>
        </a:p>
      </dgm:t>
    </dgm:pt>
    <dgm:pt modelId="{FB16683C-6441-144C-8949-A3E4C95A45AE}" type="pres">
      <dgm:prSet presAssocID="{93ED894E-1A3B-134F-A05B-EDD719D56C0F}" presName="node" presStyleLbl="node1" presStyleIdx="2" presStyleCnt="12" custScaleX="180875" custScaleY="150693" custRadScaleRad="119102" custRadScaleInc="10098">
        <dgm:presLayoutVars>
          <dgm:bulletEnabled val="1"/>
        </dgm:presLayoutVars>
      </dgm:prSet>
      <dgm:spPr/>
      <dgm:t>
        <a:bodyPr/>
        <a:lstStyle/>
        <a:p>
          <a:endParaRPr lang="it-IT"/>
        </a:p>
      </dgm:t>
    </dgm:pt>
    <dgm:pt modelId="{F80E9E04-465A-FF47-9D9A-21E3CE00C281}" type="pres">
      <dgm:prSet presAssocID="{E0572D54-2627-9B46-804E-D201B8F081D4}" presName="Name9" presStyleLbl="parChTrans1D2" presStyleIdx="3" presStyleCnt="12"/>
      <dgm:spPr/>
      <dgm:t>
        <a:bodyPr/>
        <a:lstStyle/>
        <a:p>
          <a:endParaRPr lang="it-IT"/>
        </a:p>
      </dgm:t>
    </dgm:pt>
    <dgm:pt modelId="{9D2AE32C-78C8-3348-A224-E225BC00107F}" type="pres">
      <dgm:prSet presAssocID="{E0572D54-2627-9B46-804E-D201B8F081D4}" presName="connTx" presStyleLbl="parChTrans1D2" presStyleIdx="3" presStyleCnt="12"/>
      <dgm:spPr/>
      <dgm:t>
        <a:bodyPr/>
        <a:lstStyle/>
        <a:p>
          <a:endParaRPr lang="it-IT"/>
        </a:p>
      </dgm:t>
    </dgm:pt>
    <dgm:pt modelId="{02841EE5-FFA6-B941-99D9-6A6716A87837}" type="pres">
      <dgm:prSet presAssocID="{A9013C20-0133-244E-A7BD-C505797CBCC9}" presName="node" presStyleLbl="node1" presStyleIdx="3" presStyleCnt="12" custScaleX="186739" custScaleY="119336" custRadScaleRad="108405" custRadScaleInc="2952">
        <dgm:presLayoutVars>
          <dgm:bulletEnabled val="1"/>
        </dgm:presLayoutVars>
      </dgm:prSet>
      <dgm:spPr/>
      <dgm:t>
        <a:bodyPr/>
        <a:lstStyle/>
        <a:p>
          <a:endParaRPr lang="it-IT"/>
        </a:p>
      </dgm:t>
    </dgm:pt>
    <dgm:pt modelId="{81E99544-A2D9-4940-B434-191CE2D6D41E}" type="pres">
      <dgm:prSet presAssocID="{DAFE16D0-4930-494C-B44F-A4612D5238C3}" presName="Name9" presStyleLbl="parChTrans1D2" presStyleIdx="4" presStyleCnt="12"/>
      <dgm:spPr/>
      <dgm:t>
        <a:bodyPr/>
        <a:lstStyle/>
        <a:p>
          <a:endParaRPr lang="it-IT"/>
        </a:p>
      </dgm:t>
    </dgm:pt>
    <dgm:pt modelId="{74E048BA-DD5E-F548-93E1-DD53C7FA30BB}" type="pres">
      <dgm:prSet presAssocID="{DAFE16D0-4930-494C-B44F-A4612D5238C3}" presName="connTx" presStyleLbl="parChTrans1D2" presStyleIdx="4" presStyleCnt="12"/>
      <dgm:spPr/>
      <dgm:t>
        <a:bodyPr/>
        <a:lstStyle/>
        <a:p>
          <a:endParaRPr lang="it-IT"/>
        </a:p>
      </dgm:t>
    </dgm:pt>
    <dgm:pt modelId="{7C86C436-25EE-3B4E-9432-B6207B171A2B}" type="pres">
      <dgm:prSet presAssocID="{E93F3BD0-DD35-104E-8E52-3EC5E85DA1C2}" presName="node" presStyleLbl="node1" presStyleIdx="4" presStyleCnt="12" custScaleX="212397" custScaleY="134813" custRadScaleRad="115975" custRadScaleInc="-32997">
        <dgm:presLayoutVars>
          <dgm:bulletEnabled val="1"/>
        </dgm:presLayoutVars>
      </dgm:prSet>
      <dgm:spPr/>
      <dgm:t>
        <a:bodyPr/>
        <a:lstStyle/>
        <a:p>
          <a:endParaRPr lang="it-IT"/>
        </a:p>
      </dgm:t>
    </dgm:pt>
    <dgm:pt modelId="{E23A4C56-24A9-2448-B878-05EE66B5632D}" type="pres">
      <dgm:prSet presAssocID="{E76B0B17-6021-B849-B1E0-B051111EBF77}" presName="Name9" presStyleLbl="parChTrans1D2" presStyleIdx="5" presStyleCnt="12"/>
      <dgm:spPr/>
      <dgm:t>
        <a:bodyPr/>
        <a:lstStyle/>
        <a:p>
          <a:endParaRPr lang="it-IT"/>
        </a:p>
      </dgm:t>
    </dgm:pt>
    <dgm:pt modelId="{C264BD64-A4CC-A746-A531-01AAE69B4E98}" type="pres">
      <dgm:prSet presAssocID="{E76B0B17-6021-B849-B1E0-B051111EBF77}" presName="connTx" presStyleLbl="parChTrans1D2" presStyleIdx="5" presStyleCnt="12"/>
      <dgm:spPr/>
      <dgm:t>
        <a:bodyPr/>
        <a:lstStyle/>
        <a:p>
          <a:endParaRPr lang="it-IT"/>
        </a:p>
      </dgm:t>
    </dgm:pt>
    <dgm:pt modelId="{401617CE-D29A-D24A-98C3-B510F4940F06}" type="pres">
      <dgm:prSet presAssocID="{0DDF341A-35F9-8244-9417-4BBFEB5148E1}" presName="node" presStyleLbl="node1" presStyleIdx="5" presStyleCnt="12" custScaleX="288899" custScaleY="224979" custRadScaleRad="71407" custRadScaleInc="155711">
        <dgm:presLayoutVars>
          <dgm:bulletEnabled val="1"/>
        </dgm:presLayoutVars>
      </dgm:prSet>
      <dgm:spPr/>
      <dgm:t>
        <a:bodyPr/>
        <a:lstStyle/>
        <a:p>
          <a:endParaRPr lang="it-IT"/>
        </a:p>
      </dgm:t>
    </dgm:pt>
    <dgm:pt modelId="{B496A11A-88C3-6D4F-A2C5-627CA5D1BDC1}" type="pres">
      <dgm:prSet presAssocID="{95A64086-7565-E842-A4E2-A27383C4BD93}" presName="Name9" presStyleLbl="parChTrans1D2" presStyleIdx="6" presStyleCnt="12"/>
      <dgm:spPr/>
      <dgm:t>
        <a:bodyPr/>
        <a:lstStyle/>
        <a:p>
          <a:endParaRPr lang="it-IT"/>
        </a:p>
      </dgm:t>
    </dgm:pt>
    <dgm:pt modelId="{9E9A2A94-E93D-444B-8F48-291499EF5346}" type="pres">
      <dgm:prSet presAssocID="{95A64086-7565-E842-A4E2-A27383C4BD93}" presName="connTx" presStyleLbl="parChTrans1D2" presStyleIdx="6" presStyleCnt="12"/>
      <dgm:spPr/>
      <dgm:t>
        <a:bodyPr/>
        <a:lstStyle/>
        <a:p>
          <a:endParaRPr lang="it-IT"/>
        </a:p>
      </dgm:t>
    </dgm:pt>
    <dgm:pt modelId="{A327A50D-A7D9-F348-941C-7E63AB03D068}" type="pres">
      <dgm:prSet presAssocID="{E76334B9-119E-5F4F-A051-55E3D24D8FDC}" presName="node" presStyleLbl="node1" presStyleIdx="6" presStyleCnt="12" custScaleX="180117" custScaleY="153002" custRadScaleRad="105759" custRadScaleInc="254987">
        <dgm:presLayoutVars>
          <dgm:bulletEnabled val="1"/>
        </dgm:presLayoutVars>
      </dgm:prSet>
      <dgm:spPr/>
      <dgm:t>
        <a:bodyPr/>
        <a:lstStyle/>
        <a:p>
          <a:endParaRPr lang="it-IT"/>
        </a:p>
      </dgm:t>
    </dgm:pt>
    <dgm:pt modelId="{DBB14D50-CF83-0642-8A4C-AAA76F4154E9}" type="pres">
      <dgm:prSet presAssocID="{AAA9BCBB-574D-2B45-AD2A-5AC9F3DCE152}" presName="Name9" presStyleLbl="parChTrans1D2" presStyleIdx="7" presStyleCnt="12"/>
      <dgm:spPr/>
      <dgm:t>
        <a:bodyPr/>
        <a:lstStyle/>
        <a:p>
          <a:endParaRPr lang="it-IT"/>
        </a:p>
      </dgm:t>
    </dgm:pt>
    <dgm:pt modelId="{960CD6D0-99FE-974A-9962-65A3DE95A3C2}" type="pres">
      <dgm:prSet presAssocID="{AAA9BCBB-574D-2B45-AD2A-5AC9F3DCE152}" presName="connTx" presStyleLbl="parChTrans1D2" presStyleIdx="7" presStyleCnt="12"/>
      <dgm:spPr/>
      <dgm:t>
        <a:bodyPr/>
        <a:lstStyle/>
        <a:p>
          <a:endParaRPr lang="it-IT"/>
        </a:p>
      </dgm:t>
    </dgm:pt>
    <dgm:pt modelId="{FB0AAEE1-D5EF-3340-8899-A364C28A8831}" type="pres">
      <dgm:prSet presAssocID="{F523D408-8BD1-0E43-8F3D-C1EDBF80ED5B}" presName="node" presStyleLbl="node1" presStyleIdx="7" presStyleCnt="12" custScaleX="245078" custScaleY="191499" custRadScaleRad="218112" custRadScaleInc="535869">
        <dgm:presLayoutVars>
          <dgm:bulletEnabled val="1"/>
        </dgm:presLayoutVars>
      </dgm:prSet>
      <dgm:spPr/>
      <dgm:t>
        <a:bodyPr/>
        <a:lstStyle/>
        <a:p>
          <a:endParaRPr lang="it-IT"/>
        </a:p>
      </dgm:t>
    </dgm:pt>
    <dgm:pt modelId="{CEA3B335-817F-8E4E-82D5-EC96A361EA08}" type="pres">
      <dgm:prSet presAssocID="{32658959-73FB-7C4D-89D8-2F351749A2BA}" presName="Name9" presStyleLbl="parChTrans1D2" presStyleIdx="8" presStyleCnt="12"/>
      <dgm:spPr/>
      <dgm:t>
        <a:bodyPr/>
        <a:lstStyle/>
        <a:p>
          <a:endParaRPr lang="it-IT"/>
        </a:p>
      </dgm:t>
    </dgm:pt>
    <dgm:pt modelId="{1E329D89-64D8-864B-A991-B432C9295B50}" type="pres">
      <dgm:prSet presAssocID="{32658959-73FB-7C4D-89D8-2F351749A2BA}" presName="connTx" presStyleLbl="parChTrans1D2" presStyleIdx="8" presStyleCnt="12"/>
      <dgm:spPr/>
      <dgm:t>
        <a:bodyPr/>
        <a:lstStyle/>
        <a:p>
          <a:endParaRPr lang="it-IT"/>
        </a:p>
      </dgm:t>
    </dgm:pt>
    <dgm:pt modelId="{2CF5AAFF-3975-F845-98D0-B5DF14358E84}" type="pres">
      <dgm:prSet presAssocID="{1752EEB8-C088-064C-89CC-B2D4F9CBCF59}" presName="node" presStyleLbl="node1" presStyleIdx="8" presStyleCnt="12" custScaleX="210688" custScaleY="177705" custRadScaleRad="139200" custRadScaleInc="439921">
        <dgm:presLayoutVars>
          <dgm:bulletEnabled val="1"/>
        </dgm:presLayoutVars>
      </dgm:prSet>
      <dgm:spPr/>
      <dgm:t>
        <a:bodyPr/>
        <a:lstStyle/>
        <a:p>
          <a:endParaRPr lang="it-IT"/>
        </a:p>
      </dgm:t>
    </dgm:pt>
    <dgm:pt modelId="{1B8E8E9F-F126-405F-BB5F-F85E68474161}" type="pres">
      <dgm:prSet presAssocID="{3C03030E-7258-4011-B5B5-28C1C01FB966}" presName="Name9" presStyleLbl="parChTrans1D2" presStyleIdx="9" presStyleCnt="12"/>
      <dgm:spPr/>
      <dgm:t>
        <a:bodyPr/>
        <a:lstStyle/>
        <a:p>
          <a:endParaRPr lang="it-IT"/>
        </a:p>
      </dgm:t>
    </dgm:pt>
    <dgm:pt modelId="{5B136BF9-1BA6-442A-8322-9AE4B4EE4B8C}" type="pres">
      <dgm:prSet presAssocID="{3C03030E-7258-4011-B5B5-28C1C01FB966}" presName="connTx" presStyleLbl="parChTrans1D2" presStyleIdx="9" presStyleCnt="12"/>
      <dgm:spPr/>
      <dgm:t>
        <a:bodyPr/>
        <a:lstStyle/>
        <a:p>
          <a:endParaRPr lang="it-IT"/>
        </a:p>
      </dgm:t>
    </dgm:pt>
    <dgm:pt modelId="{F255016D-8510-4A8D-ABB5-42DE81F949A5}" type="pres">
      <dgm:prSet presAssocID="{2960CF87-9FF0-4ECE-8EBD-873E0D23C9FA}" presName="node" presStyleLbl="node1" presStyleIdx="9" presStyleCnt="12" custScaleX="215793" custScaleY="186716" custRadScaleRad="164774" custRadScaleInc="-197382">
        <dgm:presLayoutVars>
          <dgm:bulletEnabled val="1"/>
        </dgm:presLayoutVars>
      </dgm:prSet>
      <dgm:spPr/>
      <dgm:t>
        <a:bodyPr/>
        <a:lstStyle/>
        <a:p>
          <a:endParaRPr lang="it-IT"/>
        </a:p>
      </dgm:t>
    </dgm:pt>
    <dgm:pt modelId="{1DE18513-56E2-4B3A-A51D-11B4D1BED2FE}" type="pres">
      <dgm:prSet presAssocID="{BA988568-A5F0-43AB-803F-9EB0F721822A}" presName="Name9" presStyleLbl="parChTrans1D2" presStyleIdx="10" presStyleCnt="12"/>
      <dgm:spPr/>
      <dgm:t>
        <a:bodyPr/>
        <a:lstStyle/>
        <a:p>
          <a:endParaRPr lang="it-IT"/>
        </a:p>
      </dgm:t>
    </dgm:pt>
    <dgm:pt modelId="{6A8C24AB-CE21-4CDB-B7DD-10DC82647E16}" type="pres">
      <dgm:prSet presAssocID="{BA988568-A5F0-43AB-803F-9EB0F721822A}" presName="connTx" presStyleLbl="parChTrans1D2" presStyleIdx="10" presStyleCnt="12"/>
      <dgm:spPr/>
      <dgm:t>
        <a:bodyPr/>
        <a:lstStyle/>
        <a:p>
          <a:endParaRPr lang="it-IT"/>
        </a:p>
      </dgm:t>
    </dgm:pt>
    <dgm:pt modelId="{35E4D6B5-B439-45E7-BC18-B267D8A59A0B}" type="pres">
      <dgm:prSet presAssocID="{2D19B4CD-CA80-4D36-9289-08FC25E170AD}" presName="node" presStyleLbl="node1" presStyleIdx="10" presStyleCnt="12" custScaleX="212997" custScaleY="140107" custRadScaleRad="211072" custRadScaleInc="-291598">
        <dgm:presLayoutVars>
          <dgm:bulletEnabled val="1"/>
        </dgm:presLayoutVars>
      </dgm:prSet>
      <dgm:spPr/>
      <dgm:t>
        <a:bodyPr/>
        <a:lstStyle/>
        <a:p>
          <a:endParaRPr lang="it-IT"/>
        </a:p>
      </dgm:t>
    </dgm:pt>
    <dgm:pt modelId="{1DF0A316-4DCD-408C-915A-B1566D2CB54B}" type="pres">
      <dgm:prSet presAssocID="{084C61A7-B4C3-4111-AE49-BE8C8CFA3C01}" presName="Name9" presStyleLbl="parChTrans1D2" presStyleIdx="11" presStyleCnt="12"/>
      <dgm:spPr/>
      <dgm:t>
        <a:bodyPr/>
        <a:lstStyle/>
        <a:p>
          <a:endParaRPr lang="it-IT"/>
        </a:p>
      </dgm:t>
    </dgm:pt>
    <dgm:pt modelId="{E83DC9DD-790D-488A-BB20-C03DAAD3FE61}" type="pres">
      <dgm:prSet presAssocID="{084C61A7-B4C3-4111-AE49-BE8C8CFA3C01}" presName="connTx" presStyleLbl="parChTrans1D2" presStyleIdx="11" presStyleCnt="12"/>
      <dgm:spPr/>
      <dgm:t>
        <a:bodyPr/>
        <a:lstStyle/>
        <a:p>
          <a:endParaRPr lang="it-IT"/>
        </a:p>
      </dgm:t>
    </dgm:pt>
    <dgm:pt modelId="{7D949F6E-3A1E-4ED0-B7B7-0462C17FACD3}" type="pres">
      <dgm:prSet presAssocID="{B435420F-89E2-4CFF-B9BC-E3F0F7C75176}" presName="node" presStyleLbl="node1" presStyleIdx="11" presStyleCnt="12" custScaleX="240761" custScaleY="167637" custRadScaleRad="204689" custRadScaleInc="-394700">
        <dgm:presLayoutVars>
          <dgm:bulletEnabled val="1"/>
        </dgm:presLayoutVars>
      </dgm:prSet>
      <dgm:spPr/>
      <dgm:t>
        <a:bodyPr/>
        <a:lstStyle/>
        <a:p>
          <a:endParaRPr lang="it-IT"/>
        </a:p>
      </dgm:t>
    </dgm:pt>
  </dgm:ptLst>
  <dgm:cxnLst>
    <dgm:cxn modelId="{B0E2A505-9D24-415C-BFEC-9DFF7672F970}" type="presOf" srcId="{DAFE16D0-4930-494C-B44F-A4612D5238C3}" destId="{74E048BA-DD5E-F548-93E1-DD53C7FA30BB}" srcOrd="1" destOrd="0" presId="urn:microsoft.com/office/officeart/2005/8/layout/radial1"/>
    <dgm:cxn modelId="{9CC57440-6385-442A-855E-F44548460CFE}" type="presOf" srcId="{2D19B4CD-CA80-4D36-9289-08FC25E170AD}" destId="{35E4D6B5-B439-45E7-BC18-B267D8A59A0B}" srcOrd="0" destOrd="0" presId="urn:microsoft.com/office/officeart/2005/8/layout/radial1"/>
    <dgm:cxn modelId="{010034EE-13D2-4356-9ADD-A6927FDCDF87}" type="presOf" srcId="{BE6E3342-BAAF-5F4B-ADFA-EF9359012E4E}" destId="{2277F5D7-04B8-204D-B271-F11C146EACB8}" srcOrd="1" destOrd="0" presId="urn:microsoft.com/office/officeart/2005/8/layout/radial1"/>
    <dgm:cxn modelId="{A25E17BB-1583-4083-840A-86707F43B29A}" type="presOf" srcId="{E76B0B17-6021-B849-B1E0-B051111EBF77}" destId="{E23A4C56-24A9-2448-B878-05EE66B5632D}" srcOrd="0" destOrd="0" presId="urn:microsoft.com/office/officeart/2005/8/layout/radial1"/>
    <dgm:cxn modelId="{A28F5682-252C-F04E-91A4-ACF91A1FFD6B}" srcId="{A2143F95-4E3D-1047-83F0-2D5267707804}" destId="{0DDF341A-35F9-8244-9417-4BBFEB5148E1}" srcOrd="5" destOrd="0" parTransId="{E76B0B17-6021-B849-B1E0-B051111EBF77}" sibTransId="{46672E0F-1470-424F-A6C6-3C1B53135070}"/>
    <dgm:cxn modelId="{95B38E0C-E7FA-43BB-959C-C6EB4FF5B253}" type="presOf" srcId="{61E66C54-43B5-E54C-92C9-71C82447943C}" destId="{99A68F83-2D4F-3C4E-8559-B25A32BFE734}" srcOrd="0" destOrd="0" presId="urn:microsoft.com/office/officeart/2005/8/layout/radial1"/>
    <dgm:cxn modelId="{4D01C835-66AE-4F6D-972B-5AEC5EDC124E}" type="presOf" srcId="{AAA9BCBB-574D-2B45-AD2A-5AC9F3DCE152}" destId="{DBB14D50-CF83-0642-8A4C-AAA76F4154E9}" srcOrd="0" destOrd="0" presId="urn:microsoft.com/office/officeart/2005/8/layout/radial1"/>
    <dgm:cxn modelId="{59140DBC-9591-43B1-9B45-FE71B2D2E33D}" type="presOf" srcId="{3C03030E-7258-4011-B5B5-28C1C01FB966}" destId="{1B8E8E9F-F126-405F-BB5F-F85E68474161}" srcOrd="0" destOrd="0" presId="urn:microsoft.com/office/officeart/2005/8/layout/radial1"/>
    <dgm:cxn modelId="{FFC69C5F-6CF7-4372-92B2-D99128A18D22}" type="presOf" srcId="{BE6E3342-BAAF-5F4B-ADFA-EF9359012E4E}" destId="{882A0E98-1F59-3C49-8C4F-A1AE2BBDFA5E}" srcOrd="0" destOrd="0" presId="urn:microsoft.com/office/officeart/2005/8/layout/radial1"/>
    <dgm:cxn modelId="{D702DF20-0FC5-4BFF-B4C9-2B1AFFDFB2EB}" type="presOf" srcId="{E76334B9-119E-5F4F-A051-55E3D24D8FDC}" destId="{A327A50D-A7D9-F348-941C-7E63AB03D068}" srcOrd="0" destOrd="0" presId="urn:microsoft.com/office/officeart/2005/8/layout/radial1"/>
    <dgm:cxn modelId="{5B5FAEFA-8F4A-4DF7-BEE6-F04877B2506F}" type="presOf" srcId="{4CC0F530-6695-274A-A8F2-4C4713F1166F}" destId="{869A18CD-BDFE-F44B-B0CB-98B8AF1F6D6A}" srcOrd="0" destOrd="0" presId="urn:microsoft.com/office/officeart/2005/8/layout/radial1"/>
    <dgm:cxn modelId="{1468DDB8-DB31-DC4F-AA16-9B3718A5BCB0}" srcId="{A2143F95-4E3D-1047-83F0-2D5267707804}" destId="{A9013C20-0133-244E-A7BD-C505797CBCC9}" srcOrd="3" destOrd="0" parTransId="{E0572D54-2627-9B46-804E-D201B8F081D4}" sibTransId="{B1603694-90C4-6040-91F7-D80988B81B1E}"/>
    <dgm:cxn modelId="{4AAD3C80-98FF-4199-B0AE-CB6928B1B889}" srcId="{A641EB90-A664-E84E-8D97-8AFEA98F501F}" destId="{974C3EBD-405F-473A-895B-8F4C3DD73682}" srcOrd="1" destOrd="0" parTransId="{CE9E8DE7-C6EA-402A-9660-22BDB3F0D999}" sibTransId="{D49EDCDD-9446-4146-9ADD-2AE8A032D31D}"/>
    <dgm:cxn modelId="{AC661FC3-EAA9-4B06-9700-410DDE1B65E0}" type="presOf" srcId="{5DD29192-C815-FD4E-B7E1-1C61357D3C9A}" destId="{E8B030B3-BC24-FB4B-9BE8-6E90982C142F}" srcOrd="0" destOrd="0" presId="urn:microsoft.com/office/officeart/2005/8/layout/radial1"/>
    <dgm:cxn modelId="{7C6ECBEB-1CB1-45D9-9DA6-897EAE76E17A}" type="presOf" srcId="{95A64086-7565-E842-A4E2-A27383C4BD93}" destId="{9E9A2A94-E93D-444B-8F48-291499EF5346}" srcOrd="1" destOrd="0" presId="urn:microsoft.com/office/officeart/2005/8/layout/radial1"/>
    <dgm:cxn modelId="{F914493C-3BFF-46C1-AABF-A2A824D4523A}" srcId="{A641EB90-A664-E84E-8D97-8AFEA98F501F}" destId="{46878024-0585-4555-BC0E-CFB3D32D8105}" srcOrd="2" destOrd="0" parTransId="{B7CE92C8-A4FA-4CE2-93EF-FCFEAB3456A1}" sibTransId="{AB3F0F02-DE42-4170-B5E1-563461AEC751}"/>
    <dgm:cxn modelId="{4C84BACD-68FA-4E91-A591-61EDC86857C8}" type="presOf" srcId="{5DD29192-C815-FD4E-B7E1-1C61357D3C9A}" destId="{B1A959F2-9839-E64A-8038-55CC3971DFEB}" srcOrd="1" destOrd="0" presId="urn:microsoft.com/office/officeart/2005/8/layout/radial1"/>
    <dgm:cxn modelId="{1F9078A1-F494-4629-91A5-9F068B8D9A25}" type="presOf" srcId="{0DDF341A-35F9-8244-9417-4BBFEB5148E1}" destId="{401617CE-D29A-D24A-98C3-B510F4940F06}" srcOrd="0" destOrd="0" presId="urn:microsoft.com/office/officeart/2005/8/layout/radial1"/>
    <dgm:cxn modelId="{9CDB693B-A62A-4BBB-B125-FA45666C3F60}" type="presOf" srcId="{B435420F-89E2-4CFF-B9BC-E3F0F7C75176}" destId="{7D949F6E-3A1E-4ED0-B7B7-0462C17FACD3}" srcOrd="0" destOrd="0" presId="urn:microsoft.com/office/officeart/2005/8/layout/radial1"/>
    <dgm:cxn modelId="{1E33C274-F107-4F60-ADA9-17AA849DD505}" type="presOf" srcId="{BA988568-A5F0-43AB-803F-9EB0F721822A}" destId="{6A8C24AB-CE21-4CDB-B7DD-10DC82647E16}" srcOrd="1" destOrd="0" presId="urn:microsoft.com/office/officeart/2005/8/layout/radial1"/>
    <dgm:cxn modelId="{7E7F6D05-7D15-4B3D-9928-CD79F6EF30E9}" type="presOf" srcId="{0C5D95AD-3B20-764A-9C3A-B153CC30770E}" destId="{297D0762-BA69-FE41-A67F-10B971DF4DD1}" srcOrd="0" destOrd="0" presId="urn:microsoft.com/office/officeart/2005/8/layout/radial1"/>
    <dgm:cxn modelId="{2AEB8474-2C21-450A-90DA-3143B2E056C1}" type="presOf" srcId="{E0572D54-2627-9B46-804E-D201B8F081D4}" destId="{F80E9E04-465A-FF47-9D9A-21E3CE00C281}" srcOrd="0" destOrd="0" presId="urn:microsoft.com/office/officeart/2005/8/layout/radial1"/>
    <dgm:cxn modelId="{4CD673D5-9ECB-9E4E-A7B8-2551C5AAEC01}" srcId="{A2143F95-4E3D-1047-83F0-2D5267707804}" destId="{4CC0F530-6695-274A-A8F2-4C4713F1166F}" srcOrd="1" destOrd="0" parTransId="{5DD29192-C815-FD4E-B7E1-1C61357D3C9A}" sibTransId="{C8FDE6C7-625F-7F46-8E64-D3C5BF070850}"/>
    <dgm:cxn modelId="{D47157EF-D0EC-4EE3-B5A2-B356AAD6E6C0}" type="presOf" srcId="{A641EB90-A664-E84E-8D97-8AFEA98F501F}" destId="{517F6271-C9AE-C64B-932B-70EE43EDFDB4}" srcOrd="0" destOrd="0" presId="urn:microsoft.com/office/officeart/2005/8/layout/radial1"/>
    <dgm:cxn modelId="{1373664F-BC36-924F-AB16-4247DDCA3725}" srcId="{A2143F95-4E3D-1047-83F0-2D5267707804}" destId="{1752EEB8-C088-064C-89CC-B2D4F9CBCF59}" srcOrd="8" destOrd="0" parTransId="{32658959-73FB-7C4D-89D8-2F351749A2BA}" sibTransId="{33867592-810C-F64A-8F98-86F80115B7E5}"/>
    <dgm:cxn modelId="{23865542-83E1-4842-9640-878ED44ED4E7}" type="presOf" srcId="{2960CF87-9FF0-4ECE-8EBD-873E0D23C9FA}" destId="{F255016D-8510-4A8D-ABB5-42DE81F949A5}" srcOrd="0" destOrd="0" presId="urn:microsoft.com/office/officeart/2005/8/layout/radial1"/>
    <dgm:cxn modelId="{9A99E712-39BF-4C72-955A-AF13EC6ADCA5}" type="presOf" srcId="{DAFE16D0-4930-494C-B44F-A4612D5238C3}" destId="{81E99544-A2D9-4940-B434-191CE2D6D41E}" srcOrd="0" destOrd="0" presId="urn:microsoft.com/office/officeart/2005/8/layout/radial1"/>
    <dgm:cxn modelId="{8D513BD9-585A-487E-BDC3-5CE5D0748398}" type="presOf" srcId="{93ED894E-1A3B-134F-A05B-EDD719D56C0F}" destId="{FB16683C-6441-144C-8949-A3E4C95A45AE}" srcOrd="0" destOrd="0" presId="urn:microsoft.com/office/officeart/2005/8/layout/radial1"/>
    <dgm:cxn modelId="{1D9C2737-25D9-3744-BF25-87CFD42276A6}" srcId="{A2143F95-4E3D-1047-83F0-2D5267707804}" destId="{0C5D95AD-3B20-764A-9C3A-B153CC30770E}" srcOrd="0" destOrd="0" parTransId="{BE6E3342-BAAF-5F4B-ADFA-EF9359012E4E}" sibTransId="{2E5A2350-6142-F64B-A72D-1D01FBD854B3}"/>
    <dgm:cxn modelId="{4D488CD2-A0CA-46A3-9677-3524132E47C7}" type="presOf" srcId="{084C61A7-B4C3-4111-AE49-BE8C8CFA3C01}" destId="{1DF0A316-4DCD-408C-915A-B1566D2CB54B}" srcOrd="0" destOrd="0" presId="urn:microsoft.com/office/officeart/2005/8/layout/radial1"/>
    <dgm:cxn modelId="{3ADC9E55-13A2-4428-95D8-765777F8D6F0}" srcId="{A2143F95-4E3D-1047-83F0-2D5267707804}" destId="{2D19B4CD-CA80-4D36-9289-08FC25E170AD}" srcOrd="10" destOrd="0" parTransId="{BA988568-A5F0-43AB-803F-9EB0F721822A}" sibTransId="{1530EA0B-C02D-4630-AE4D-6EFA3A00B63A}"/>
    <dgm:cxn modelId="{061D3155-AA6C-4E6F-9661-5E7D5214ADED}" type="presOf" srcId="{AAA9BCBB-574D-2B45-AD2A-5AC9F3DCE152}" destId="{960CD6D0-99FE-974A-9962-65A3DE95A3C2}" srcOrd="1" destOrd="0" presId="urn:microsoft.com/office/officeart/2005/8/layout/radial1"/>
    <dgm:cxn modelId="{735232C3-A015-4841-9072-C2DB0082D4D9}" type="presOf" srcId="{95A64086-7565-E842-A4E2-A27383C4BD93}" destId="{B496A11A-88C3-6D4F-A2C5-627CA5D1BDC1}" srcOrd="0" destOrd="0" presId="urn:microsoft.com/office/officeart/2005/8/layout/radial1"/>
    <dgm:cxn modelId="{BB6C268B-D808-4E35-94B3-0E9C9CDDCBEE}" type="presOf" srcId="{E76B0B17-6021-B849-B1E0-B051111EBF77}" destId="{C264BD64-A4CC-A746-A531-01AAE69B4E98}" srcOrd="1" destOrd="0" presId="urn:microsoft.com/office/officeart/2005/8/layout/radial1"/>
    <dgm:cxn modelId="{B936C63E-13B0-44DD-93D2-F03E66A2EB6D}" type="presOf" srcId="{E93F3BD0-DD35-104E-8E52-3EC5E85DA1C2}" destId="{7C86C436-25EE-3B4E-9432-B6207B171A2B}" srcOrd="0" destOrd="0" presId="urn:microsoft.com/office/officeart/2005/8/layout/radial1"/>
    <dgm:cxn modelId="{B0CE4F0E-428B-4CD6-B3A7-D3B7BBB38943}" type="presOf" srcId="{3C03030E-7258-4011-B5B5-28C1C01FB966}" destId="{5B136BF9-1BA6-442A-8322-9AE4B4EE4B8C}" srcOrd="1" destOrd="0" presId="urn:microsoft.com/office/officeart/2005/8/layout/radial1"/>
    <dgm:cxn modelId="{5E069256-23BA-8B42-8FCE-78F6091A9D17}" srcId="{A641EB90-A664-E84E-8D97-8AFEA98F501F}" destId="{A2143F95-4E3D-1047-83F0-2D5267707804}" srcOrd="0" destOrd="0" parTransId="{2DA95071-87AD-E34A-93D0-E3BCDB014B0E}" sibTransId="{72C59A46-CDA2-CF49-A3A5-A76EA1E1B424}"/>
    <dgm:cxn modelId="{9929208B-785D-49A4-BD54-1D8B483D5081}" type="presOf" srcId="{084C61A7-B4C3-4111-AE49-BE8C8CFA3C01}" destId="{E83DC9DD-790D-488A-BB20-C03DAAD3FE61}" srcOrd="1" destOrd="0" presId="urn:microsoft.com/office/officeart/2005/8/layout/radial1"/>
    <dgm:cxn modelId="{55462E49-0796-ED41-A7CB-ED0486C732FC}" srcId="{A2143F95-4E3D-1047-83F0-2D5267707804}" destId="{E76334B9-119E-5F4F-A051-55E3D24D8FDC}" srcOrd="6" destOrd="0" parTransId="{95A64086-7565-E842-A4E2-A27383C4BD93}" sibTransId="{4083F193-9E0F-E04C-BA84-D7BFD597FE97}"/>
    <dgm:cxn modelId="{A1480D33-E245-8D42-BA12-AF458F585B25}" srcId="{A2143F95-4E3D-1047-83F0-2D5267707804}" destId="{F523D408-8BD1-0E43-8F3D-C1EDBF80ED5B}" srcOrd="7" destOrd="0" parTransId="{AAA9BCBB-574D-2B45-AD2A-5AC9F3DCE152}" sibTransId="{5BABC64D-693C-6C40-9073-D3207A0D99D9}"/>
    <dgm:cxn modelId="{E903A83F-3060-4005-80A4-9D0A23E4385F}" type="presOf" srcId="{1752EEB8-C088-064C-89CC-B2D4F9CBCF59}" destId="{2CF5AAFF-3975-F845-98D0-B5DF14358E84}" srcOrd="0" destOrd="0" presId="urn:microsoft.com/office/officeart/2005/8/layout/radial1"/>
    <dgm:cxn modelId="{0A392963-CE02-48EA-A967-B3B7729F3FF2}" type="presOf" srcId="{A9013C20-0133-244E-A7BD-C505797CBCC9}" destId="{02841EE5-FFA6-B941-99D9-6A6716A87837}" srcOrd="0" destOrd="0" presId="urn:microsoft.com/office/officeart/2005/8/layout/radial1"/>
    <dgm:cxn modelId="{6D9285C8-CA4E-49EA-ACE3-B1441C8E943D}" type="presOf" srcId="{32658959-73FB-7C4D-89D8-2F351749A2BA}" destId="{CEA3B335-817F-8E4E-82D5-EC96A361EA08}" srcOrd="0" destOrd="0" presId="urn:microsoft.com/office/officeart/2005/8/layout/radial1"/>
    <dgm:cxn modelId="{69C0FA1A-F59B-4436-A7A3-213D80B5B338}" type="presOf" srcId="{BA988568-A5F0-43AB-803F-9EB0F721822A}" destId="{1DE18513-56E2-4B3A-A51D-11B4D1BED2FE}" srcOrd="0" destOrd="0" presId="urn:microsoft.com/office/officeart/2005/8/layout/radial1"/>
    <dgm:cxn modelId="{F829AFF2-321B-4785-9A25-3557F7733A59}" type="presOf" srcId="{F523D408-8BD1-0E43-8F3D-C1EDBF80ED5B}" destId="{FB0AAEE1-D5EF-3340-8899-A364C28A8831}" srcOrd="0" destOrd="0" presId="urn:microsoft.com/office/officeart/2005/8/layout/radial1"/>
    <dgm:cxn modelId="{8DFB3AE5-1BF5-4753-A48D-19A30E48DEA8}" srcId="{A2143F95-4E3D-1047-83F0-2D5267707804}" destId="{2960CF87-9FF0-4ECE-8EBD-873E0D23C9FA}" srcOrd="9" destOrd="0" parTransId="{3C03030E-7258-4011-B5B5-28C1C01FB966}" sibTransId="{6F7D12B9-5635-4A02-BFDA-FBF3289410AE}"/>
    <dgm:cxn modelId="{88D98EBB-BBAE-4D50-810F-DC968F077AB1}" type="presOf" srcId="{A2143F95-4E3D-1047-83F0-2D5267707804}" destId="{854F9CA7-FD69-FF46-8BAC-05F6F68C73EE}" srcOrd="0" destOrd="0" presId="urn:microsoft.com/office/officeart/2005/8/layout/radial1"/>
    <dgm:cxn modelId="{82282CB8-A52A-4AC3-A903-E0D47A3912BA}" srcId="{A2143F95-4E3D-1047-83F0-2D5267707804}" destId="{B435420F-89E2-4CFF-B9BC-E3F0F7C75176}" srcOrd="11" destOrd="0" parTransId="{084C61A7-B4C3-4111-AE49-BE8C8CFA3C01}" sibTransId="{22BD9E29-CC8C-434E-9C64-7E6AF645F4A7}"/>
    <dgm:cxn modelId="{2472BFB8-D404-964A-8C0D-6F90C2A49517}" srcId="{A2143F95-4E3D-1047-83F0-2D5267707804}" destId="{E93F3BD0-DD35-104E-8E52-3EC5E85DA1C2}" srcOrd="4" destOrd="0" parTransId="{DAFE16D0-4930-494C-B44F-A4612D5238C3}" sibTransId="{B09004B4-E267-5946-A68F-434C97ECA7A7}"/>
    <dgm:cxn modelId="{30687C00-014D-429F-86C9-740B56715CBF}" type="presOf" srcId="{E0572D54-2627-9B46-804E-D201B8F081D4}" destId="{9D2AE32C-78C8-3348-A224-E225BC00107F}" srcOrd="1" destOrd="0" presId="urn:microsoft.com/office/officeart/2005/8/layout/radial1"/>
    <dgm:cxn modelId="{4BF0F9BA-B43B-7A49-ABC9-4033160D68EF}" srcId="{A2143F95-4E3D-1047-83F0-2D5267707804}" destId="{93ED894E-1A3B-134F-A05B-EDD719D56C0F}" srcOrd="2" destOrd="0" parTransId="{61E66C54-43B5-E54C-92C9-71C82447943C}" sibTransId="{CC2FD311-002B-BE4B-83D3-FEBDDEF32620}"/>
    <dgm:cxn modelId="{2DC22E0F-5634-41BB-9F5C-D6ED88E6E87E}" type="presOf" srcId="{32658959-73FB-7C4D-89D8-2F351749A2BA}" destId="{1E329D89-64D8-864B-A991-B432C9295B50}" srcOrd="1" destOrd="0" presId="urn:microsoft.com/office/officeart/2005/8/layout/radial1"/>
    <dgm:cxn modelId="{3A8FB898-3839-477F-B160-27C6B65C8A64}" type="presOf" srcId="{61E66C54-43B5-E54C-92C9-71C82447943C}" destId="{D4650C6D-AF50-4C42-95DF-75BBE9E497B1}" srcOrd="1" destOrd="0" presId="urn:microsoft.com/office/officeart/2005/8/layout/radial1"/>
    <dgm:cxn modelId="{20450C34-2181-48EE-AD9E-A5B9DA553105}" type="presParOf" srcId="{517F6271-C9AE-C64B-932B-70EE43EDFDB4}" destId="{854F9CA7-FD69-FF46-8BAC-05F6F68C73EE}" srcOrd="0" destOrd="0" presId="urn:microsoft.com/office/officeart/2005/8/layout/radial1"/>
    <dgm:cxn modelId="{9698610F-CC83-4370-893D-FF4E163F4998}" type="presParOf" srcId="{517F6271-C9AE-C64B-932B-70EE43EDFDB4}" destId="{882A0E98-1F59-3C49-8C4F-A1AE2BBDFA5E}" srcOrd="1" destOrd="0" presId="urn:microsoft.com/office/officeart/2005/8/layout/radial1"/>
    <dgm:cxn modelId="{88708E60-B39B-42C6-9779-9873BDDE93E9}" type="presParOf" srcId="{882A0E98-1F59-3C49-8C4F-A1AE2BBDFA5E}" destId="{2277F5D7-04B8-204D-B271-F11C146EACB8}" srcOrd="0" destOrd="0" presId="urn:microsoft.com/office/officeart/2005/8/layout/radial1"/>
    <dgm:cxn modelId="{27D93E29-F958-4338-9665-31888F6EABA5}" type="presParOf" srcId="{517F6271-C9AE-C64B-932B-70EE43EDFDB4}" destId="{297D0762-BA69-FE41-A67F-10B971DF4DD1}" srcOrd="2" destOrd="0" presId="urn:microsoft.com/office/officeart/2005/8/layout/radial1"/>
    <dgm:cxn modelId="{5CC50005-3708-4B25-8AAB-D4F1D8AC13A3}" type="presParOf" srcId="{517F6271-C9AE-C64B-932B-70EE43EDFDB4}" destId="{E8B030B3-BC24-FB4B-9BE8-6E90982C142F}" srcOrd="3" destOrd="0" presId="urn:microsoft.com/office/officeart/2005/8/layout/radial1"/>
    <dgm:cxn modelId="{2F72702E-AE69-485C-B899-205B85113BCB}" type="presParOf" srcId="{E8B030B3-BC24-FB4B-9BE8-6E90982C142F}" destId="{B1A959F2-9839-E64A-8038-55CC3971DFEB}" srcOrd="0" destOrd="0" presId="urn:microsoft.com/office/officeart/2005/8/layout/radial1"/>
    <dgm:cxn modelId="{6D6547C8-11A7-49A7-955A-4D5347F08511}" type="presParOf" srcId="{517F6271-C9AE-C64B-932B-70EE43EDFDB4}" destId="{869A18CD-BDFE-F44B-B0CB-98B8AF1F6D6A}" srcOrd="4" destOrd="0" presId="urn:microsoft.com/office/officeart/2005/8/layout/radial1"/>
    <dgm:cxn modelId="{8AAC481B-2A7F-4483-9E45-619FF4B17D47}" type="presParOf" srcId="{517F6271-C9AE-C64B-932B-70EE43EDFDB4}" destId="{99A68F83-2D4F-3C4E-8559-B25A32BFE734}" srcOrd="5" destOrd="0" presId="urn:microsoft.com/office/officeart/2005/8/layout/radial1"/>
    <dgm:cxn modelId="{B597F46D-F5E4-4101-A996-F687F8722E4D}" type="presParOf" srcId="{99A68F83-2D4F-3C4E-8559-B25A32BFE734}" destId="{D4650C6D-AF50-4C42-95DF-75BBE9E497B1}" srcOrd="0" destOrd="0" presId="urn:microsoft.com/office/officeart/2005/8/layout/radial1"/>
    <dgm:cxn modelId="{EA126269-40D9-4050-A780-E0FE2A8B5FFF}" type="presParOf" srcId="{517F6271-C9AE-C64B-932B-70EE43EDFDB4}" destId="{FB16683C-6441-144C-8949-A3E4C95A45AE}" srcOrd="6" destOrd="0" presId="urn:microsoft.com/office/officeart/2005/8/layout/radial1"/>
    <dgm:cxn modelId="{7661ABB1-C41C-4400-B872-81B3BF12747F}" type="presParOf" srcId="{517F6271-C9AE-C64B-932B-70EE43EDFDB4}" destId="{F80E9E04-465A-FF47-9D9A-21E3CE00C281}" srcOrd="7" destOrd="0" presId="urn:microsoft.com/office/officeart/2005/8/layout/radial1"/>
    <dgm:cxn modelId="{BBD555A7-846E-4AA6-A5FF-838F2DC47D85}" type="presParOf" srcId="{F80E9E04-465A-FF47-9D9A-21E3CE00C281}" destId="{9D2AE32C-78C8-3348-A224-E225BC00107F}" srcOrd="0" destOrd="0" presId="urn:microsoft.com/office/officeart/2005/8/layout/radial1"/>
    <dgm:cxn modelId="{5B964986-2B34-4DBA-94F2-EA61B0E06DF5}" type="presParOf" srcId="{517F6271-C9AE-C64B-932B-70EE43EDFDB4}" destId="{02841EE5-FFA6-B941-99D9-6A6716A87837}" srcOrd="8" destOrd="0" presId="urn:microsoft.com/office/officeart/2005/8/layout/radial1"/>
    <dgm:cxn modelId="{CA8B744A-7466-422E-B130-41CF632EBE28}" type="presParOf" srcId="{517F6271-C9AE-C64B-932B-70EE43EDFDB4}" destId="{81E99544-A2D9-4940-B434-191CE2D6D41E}" srcOrd="9" destOrd="0" presId="urn:microsoft.com/office/officeart/2005/8/layout/radial1"/>
    <dgm:cxn modelId="{7DE8C3B4-9421-469C-B4B5-0FF7FA7533DF}" type="presParOf" srcId="{81E99544-A2D9-4940-B434-191CE2D6D41E}" destId="{74E048BA-DD5E-F548-93E1-DD53C7FA30BB}" srcOrd="0" destOrd="0" presId="urn:microsoft.com/office/officeart/2005/8/layout/radial1"/>
    <dgm:cxn modelId="{4DAD166D-E75B-448D-901A-5678097B28BF}" type="presParOf" srcId="{517F6271-C9AE-C64B-932B-70EE43EDFDB4}" destId="{7C86C436-25EE-3B4E-9432-B6207B171A2B}" srcOrd="10" destOrd="0" presId="urn:microsoft.com/office/officeart/2005/8/layout/radial1"/>
    <dgm:cxn modelId="{35C15079-1273-4AD5-9533-A87B1359C561}" type="presParOf" srcId="{517F6271-C9AE-C64B-932B-70EE43EDFDB4}" destId="{E23A4C56-24A9-2448-B878-05EE66B5632D}" srcOrd="11" destOrd="0" presId="urn:microsoft.com/office/officeart/2005/8/layout/radial1"/>
    <dgm:cxn modelId="{E89A361D-9CDD-4288-8363-3A1F3E825674}" type="presParOf" srcId="{E23A4C56-24A9-2448-B878-05EE66B5632D}" destId="{C264BD64-A4CC-A746-A531-01AAE69B4E98}" srcOrd="0" destOrd="0" presId="urn:microsoft.com/office/officeart/2005/8/layout/radial1"/>
    <dgm:cxn modelId="{2AD3F389-F91F-4872-AA7B-A1E1262B01F5}" type="presParOf" srcId="{517F6271-C9AE-C64B-932B-70EE43EDFDB4}" destId="{401617CE-D29A-D24A-98C3-B510F4940F06}" srcOrd="12" destOrd="0" presId="urn:microsoft.com/office/officeart/2005/8/layout/radial1"/>
    <dgm:cxn modelId="{305C07AE-CE40-488C-AF67-13821CEE4F6B}" type="presParOf" srcId="{517F6271-C9AE-C64B-932B-70EE43EDFDB4}" destId="{B496A11A-88C3-6D4F-A2C5-627CA5D1BDC1}" srcOrd="13" destOrd="0" presId="urn:microsoft.com/office/officeart/2005/8/layout/radial1"/>
    <dgm:cxn modelId="{FAD92271-7281-4BDC-8E58-472E82063FA7}" type="presParOf" srcId="{B496A11A-88C3-6D4F-A2C5-627CA5D1BDC1}" destId="{9E9A2A94-E93D-444B-8F48-291499EF5346}" srcOrd="0" destOrd="0" presId="urn:microsoft.com/office/officeart/2005/8/layout/radial1"/>
    <dgm:cxn modelId="{35A1DDEC-D7A7-40D6-BCFF-8D777DB24E48}" type="presParOf" srcId="{517F6271-C9AE-C64B-932B-70EE43EDFDB4}" destId="{A327A50D-A7D9-F348-941C-7E63AB03D068}" srcOrd="14" destOrd="0" presId="urn:microsoft.com/office/officeart/2005/8/layout/radial1"/>
    <dgm:cxn modelId="{F7685006-88A7-4F88-82B8-65D8730FA371}" type="presParOf" srcId="{517F6271-C9AE-C64B-932B-70EE43EDFDB4}" destId="{DBB14D50-CF83-0642-8A4C-AAA76F4154E9}" srcOrd="15" destOrd="0" presId="urn:microsoft.com/office/officeart/2005/8/layout/radial1"/>
    <dgm:cxn modelId="{877B3293-92A7-4D9D-AA7D-794372289669}" type="presParOf" srcId="{DBB14D50-CF83-0642-8A4C-AAA76F4154E9}" destId="{960CD6D0-99FE-974A-9962-65A3DE95A3C2}" srcOrd="0" destOrd="0" presId="urn:microsoft.com/office/officeart/2005/8/layout/radial1"/>
    <dgm:cxn modelId="{33A14448-40D9-45EB-A6A7-4280C0E20631}" type="presParOf" srcId="{517F6271-C9AE-C64B-932B-70EE43EDFDB4}" destId="{FB0AAEE1-D5EF-3340-8899-A364C28A8831}" srcOrd="16" destOrd="0" presId="urn:microsoft.com/office/officeart/2005/8/layout/radial1"/>
    <dgm:cxn modelId="{3E0FE71C-EE42-43E8-9FD8-0A7FB35F76C9}" type="presParOf" srcId="{517F6271-C9AE-C64B-932B-70EE43EDFDB4}" destId="{CEA3B335-817F-8E4E-82D5-EC96A361EA08}" srcOrd="17" destOrd="0" presId="urn:microsoft.com/office/officeart/2005/8/layout/radial1"/>
    <dgm:cxn modelId="{E7BF1B3C-9359-4EFE-8FAF-5DF24F4DA3B3}" type="presParOf" srcId="{CEA3B335-817F-8E4E-82D5-EC96A361EA08}" destId="{1E329D89-64D8-864B-A991-B432C9295B50}" srcOrd="0" destOrd="0" presId="urn:microsoft.com/office/officeart/2005/8/layout/radial1"/>
    <dgm:cxn modelId="{FBA63124-8717-4774-86C7-B6924C387066}" type="presParOf" srcId="{517F6271-C9AE-C64B-932B-70EE43EDFDB4}" destId="{2CF5AAFF-3975-F845-98D0-B5DF14358E84}" srcOrd="18" destOrd="0" presId="urn:microsoft.com/office/officeart/2005/8/layout/radial1"/>
    <dgm:cxn modelId="{2ED9CC55-76AD-4A34-BF69-231F029D8FD1}" type="presParOf" srcId="{517F6271-C9AE-C64B-932B-70EE43EDFDB4}" destId="{1B8E8E9F-F126-405F-BB5F-F85E68474161}" srcOrd="19" destOrd="0" presId="urn:microsoft.com/office/officeart/2005/8/layout/radial1"/>
    <dgm:cxn modelId="{27FBC7D1-629F-46FC-9236-4203B6A67A40}" type="presParOf" srcId="{1B8E8E9F-F126-405F-BB5F-F85E68474161}" destId="{5B136BF9-1BA6-442A-8322-9AE4B4EE4B8C}" srcOrd="0" destOrd="0" presId="urn:microsoft.com/office/officeart/2005/8/layout/radial1"/>
    <dgm:cxn modelId="{BDD14747-9E4C-4F63-9EAA-D4B3D0C0D81B}" type="presParOf" srcId="{517F6271-C9AE-C64B-932B-70EE43EDFDB4}" destId="{F255016D-8510-4A8D-ABB5-42DE81F949A5}" srcOrd="20" destOrd="0" presId="urn:microsoft.com/office/officeart/2005/8/layout/radial1"/>
    <dgm:cxn modelId="{4798025E-8EB6-4D8A-9317-9B075701CE2B}" type="presParOf" srcId="{517F6271-C9AE-C64B-932B-70EE43EDFDB4}" destId="{1DE18513-56E2-4B3A-A51D-11B4D1BED2FE}" srcOrd="21" destOrd="0" presId="urn:microsoft.com/office/officeart/2005/8/layout/radial1"/>
    <dgm:cxn modelId="{D38B2E9F-A5D9-423C-9778-07D4AB578FB0}" type="presParOf" srcId="{1DE18513-56E2-4B3A-A51D-11B4D1BED2FE}" destId="{6A8C24AB-CE21-4CDB-B7DD-10DC82647E16}" srcOrd="0" destOrd="0" presId="urn:microsoft.com/office/officeart/2005/8/layout/radial1"/>
    <dgm:cxn modelId="{72277804-327E-4A80-AAA8-A5CDCA713AD4}" type="presParOf" srcId="{517F6271-C9AE-C64B-932B-70EE43EDFDB4}" destId="{35E4D6B5-B439-45E7-BC18-B267D8A59A0B}" srcOrd="22" destOrd="0" presId="urn:microsoft.com/office/officeart/2005/8/layout/radial1"/>
    <dgm:cxn modelId="{0466A54D-D0CF-46AF-A3BA-C4D271D8C4AF}" type="presParOf" srcId="{517F6271-C9AE-C64B-932B-70EE43EDFDB4}" destId="{1DF0A316-4DCD-408C-915A-B1566D2CB54B}" srcOrd="23" destOrd="0" presId="urn:microsoft.com/office/officeart/2005/8/layout/radial1"/>
    <dgm:cxn modelId="{96F2E2B2-DD2D-4853-A6BD-195C9D75742E}" type="presParOf" srcId="{1DF0A316-4DCD-408C-915A-B1566D2CB54B}" destId="{E83DC9DD-790D-488A-BB20-C03DAAD3FE61}" srcOrd="0" destOrd="0" presId="urn:microsoft.com/office/officeart/2005/8/layout/radial1"/>
    <dgm:cxn modelId="{F8DF4FE9-5355-4304-805A-05AE3E8B646C}" type="presParOf" srcId="{517F6271-C9AE-C64B-932B-70EE43EDFDB4}" destId="{7D949F6E-3A1E-4ED0-B7B7-0462C17FACD3}" srcOrd="24"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41EB90-A664-E84E-8D97-8AFEA98F501F}" type="doc">
      <dgm:prSet loTypeId="urn:microsoft.com/office/officeart/2005/8/layout/radial1" loCatId="" qsTypeId="urn:microsoft.com/office/officeart/2005/8/quickstyle/simple4" qsCatId="simple" csTypeId="urn:microsoft.com/office/officeart/2005/8/colors/colorful1" csCatId="colorful" phldr="1"/>
      <dgm:spPr/>
      <dgm:t>
        <a:bodyPr/>
        <a:lstStyle/>
        <a:p>
          <a:endParaRPr lang="it-IT"/>
        </a:p>
      </dgm:t>
    </dgm:pt>
    <dgm:pt modelId="{A2143F95-4E3D-1047-83F0-2D5267707804}">
      <dgm:prSet phldrT="[Testo]" custT="1"/>
      <dgm:spPr>
        <a:solidFill>
          <a:schemeClr val="accent5">
            <a:lumMod val="20000"/>
            <a:lumOff val="80000"/>
          </a:schemeClr>
        </a:solidFill>
      </dgm:spPr>
      <dgm:t>
        <a:bodyPr/>
        <a:lstStyle/>
        <a:p>
          <a:r>
            <a:rPr lang="it-IT" sz="2000" b="1" dirty="0">
              <a:solidFill>
                <a:schemeClr val="tx1"/>
              </a:solidFill>
              <a:latin typeface="+mn-lt"/>
            </a:rPr>
            <a:t>Rapporto riesame triennale  Dicembre 2020</a:t>
          </a:r>
        </a:p>
      </dgm:t>
    </dgm:pt>
    <dgm:pt modelId="{2DA95071-87AD-E34A-93D0-E3BCDB014B0E}" type="parTrans" cxnId="{5E069256-23BA-8B42-8FCE-78F6091A9D17}">
      <dgm:prSet/>
      <dgm:spPr/>
      <dgm:t>
        <a:bodyPr/>
        <a:lstStyle/>
        <a:p>
          <a:endParaRPr lang="it-IT"/>
        </a:p>
      </dgm:t>
    </dgm:pt>
    <dgm:pt modelId="{72C59A46-CDA2-CF49-A3A5-A76EA1E1B424}" type="sibTrans" cxnId="{5E069256-23BA-8B42-8FCE-78F6091A9D17}">
      <dgm:prSet/>
      <dgm:spPr/>
      <dgm:t>
        <a:bodyPr/>
        <a:lstStyle/>
        <a:p>
          <a:endParaRPr lang="it-IT"/>
        </a:p>
      </dgm:t>
    </dgm:pt>
    <dgm:pt modelId="{0C5D95AD-3B20-764A-9C3A-B153CC30770E}">
      <dgm:prSet phldrT="[Testo]" custT="1"/>
      <dgm:spPr>
        <a:solidFill>
          <a:schemeClr val="accent1"/>
        </a:solidFill>
      </dgm:spPr>
      <dgm:t>
        <a:bodyPr/>
        <a:lstStyle/>
        <a:p>
          <a:r>
            <a:rPr lang="it-IT" sz="1200" dirty="0">
              <a:solidFill>
                <a:schemeClr val="tx1"/>
              </a:solidFill>
            </a:rPr>
            <a:t> </a:t>
          </a:r>
          <a:r>
            <a:rPr lang="it-IT" sz="1200" b="1" dirty="0">
              <a:solidFill>
                <a:schemeClr val="tx1"/>
              </a:solidFill>
            </a:rPr>
            <a:t>Erasmus+ Traineeship</a:t>
          </a:r>
          <a:r>
            <a:rPr lang="it-IT" sz="1200" dirty="0">
              <a:solidFill>
                <a:schemeClr val="tx1"/>
              </a:solidFill>
            </a:rPr>
            <a:t>: </a:t>
          </a:r>
        </a:p>
        <a:p>
          <a:r>
            <a:rPr lang="it-IT" sz="1200" dirty="0">
              <a:solidFill>
                <a:schemeClr val="tx1"/>
              </a:solidFill>
            </a:rPr>
            <a:t>(a) una survey su 52 studenti e invio di un documento ad hoc; (b) realizzato l’</a:t>
          </a:r>
          <a:r>
            <a:rPr lang="en-US" sz="1200" dirty="0">
              <a:solidFill>
                <a:schemeClr val="tx1"/>
              </a:solidFill>
            </a:rPr>
            <a:t>international elective module “</a:t>
          </a:r>
          <a:r>
            <a:rPr lang="en-US" sz="1200" i="1" dirty="0">
              <a:solidFill>
                <a:schemeClr val="tx1"/>
              </a:solidFill>
            </a:rPr>
            <a:t>Piloting Creative Interaction with People Living with Dementia</a:t>
          </a:r>
          <a:r>
            <a:rPr lang="en-US" sz="1200" dirty="0">
              <a:solidFill>
                <a:schemeClr val="tx1"/>
              </a:solidFill>
            </a:rPr>
            <a:t>”</a:t>
          </a:r>
          <a:endParaRPr lang="it-IT" sz="1200" dirty="0">
            <a:solidFill>
              <a:schemeClr val="tx1"/>
            </a:solidFill>
          </a:endParaRPr>
        </a:p>
        <a:p>
          <a:endParaRPr lang="it-IT" sz="1200" dirty="0">
            <a:solidFill>
              <a:schemeClr val="tx1"/>
            </a:solidFill>
          </a:endParaRPr>
        </a:p>
      </dgm:t>
    </dgm:pt>
    <dgm:pt modelId="{BE6E3342-BAAF-5F4B-ADFA-EF9359012E4E}" type="parTrans" cxnId="{1D9C2737-25D9-3744-BF25-87CFD42276A6}">
      <dgm:prSet/>
      <dgm:spPr/>
      <dgm:t>
        <a:bodyPr/>
        <a:lstStyle/>
        <a:p>
          <a:endParaRPr lang="it-IT"/>
        </a:p>
      </dgm:t>
    </dgm:pt>
    <dgm:pt modelId="{2E5A2350-6142-F64B-A72D-1D01FBD854B3}" type="sibTrans" cxnId="{1D9C2737-25D9-3744-BF25-87CFD42276A6}">
      <dgm:prSet/>
      <dgm:spPr/>
      <dgm:t>
        <a:bodyPr/>
        <a:lstStyle/>
        <a:p>
          <a:endParaRPr lang="it-IT"/>
        </a:p>
      </dgm:t>
    </dgm:pt>
    <dgm:pt modelId="{4CC0F530-6695-274A-A8F2-4C4713F1166F}">
      <dgm:prSet phldrT="[Testo]" custT="1"/>
      <dgm:spPr>
        <a:solidFill>
          <a:schemeClr val="accent1"/>
        </a:solidFill>
      </dgm:spPr>
      <dgm:t>
        <a:bodyPr/>
        <a:lstStyle/>
        <a:p>
          <a:r>
            <a:rPr lang="it-IT" sz="1200" b="1" i="0" dirty="0">
              <a:solidFill>
                <a:schemeClr val="tx1"/>
              </a:solidFill>
            </a:rPr>
            <a:t>Laboratori</a:t>
          </a:r>
          <a:r>
            <a:rPr lang="it-IT" sz="1200" i="0" dirty="0">
              <a:solidFill>
                <a:schemeClr val="tx1"/>
              </a:solidFill>
            </a:rPr>
            <a:t>: aggiornamento di alcuni contenuti come ad esempio "</a:t>
          </a:r>
          <a:r>
            <a:rPr lang="it-IT" sz="1200" i="1" dirty="0">
              <a:solidFill>
                <a:schemeClr val="tx1"/>
              </a:solidFill>
            </a:rPr>
            <a:t>Invalidità, cronicità e decadimento cognitivo: principali ricadute nell'anziano a domicilio e in casa di riposo</a:t>
          </a:r>
          <a:r>
            <a:rPr lang="it-IT" sz="1200" i="0" dirty="0">
              <a:solidFill>
                <a:schemeClr val="tx1"/>
              </a:solidFill>
            </a:rPr>
            <a:t>" </a:t>
          </a:r>
        </a:p>
      </dgm:t>
    </dgm:pt>
    <dgm:pt modelId="{5DD29192-C815-FD4E-B7E1-1C61357D3C9A}" type="parTrans" cxnId="{4CD673D5-9ECB-9E4E-A7B8-2551C5AAEC01}">
      <dgm:prSet/>
      <dgm:spPr/>
      <dgm:t>
        <a:bodyPr/>
        <a:lstStyle/>
        <a:p>
          <a:endParaRPr lang="it-IT"/>
        </a:p>
      </dgm:t>
    </dgm:pt>
    <dgm:pt modelId="{C8FDE6C7-625F-7F46-8E64-D3C5BF070850}" type="sibTrans" cxnId="{4CD673D5-9ECB-9E4E-A7B8-2551C5AAEC01}">
      <dgm:prSet/>
      <dgm:spPr/>
      <dgm:t>
        <a:bodyPr/>
        <a:lstStyle/>
        <a:p>
          <a:endParaRPr lang="it-IT"/>
        </a:p>
      </dgm:t>
    </dgm:pt>
    <dgm:pt modelId="{A9013C20-0133-244E-A7BD-C505797CBCC9}">
      <dgm:prSet phldrT="[Testo]" custT="1"/>
      <dgm:spPr>
        <a:solidFill>
          <a:schemeClr val="accent6">
            <a:lumMod val="60000"/>
            <a:lumOff val="40000"/>
          </a:schemeClr>
        </a:solidFill>
      </dgm:spPr>
      <dgm:t>
        <a:bodyPr/>
        <a:lstStyle/>
        <a:p>
          <a:r>
            <a:rPr lang="it-IT" sz="1200" dirty="0">
              <a:solidFill>
                <a:schemeClr val="tx1"/>
              </a:solidFill>
            </a:rPr>
            <a:t>Acquistati 25 </a:t>
          </a:r>
          <a:r>
            <a:rPr lang="it-IT" sz="1200" b="1" dirty="0">
              <a:solidFill>
                <a:schemeClr val="tx1"/>
              </a:solidFill>
            </a:rPr>
            <a:t>stipetti</a:t>
          </a:r>
          <a:r>
            <a:rPr lang="it-IT" sz="1200" dirty="0">
              <a:solidFill>
                <a:schemeClr val="tx1"/>
              </a:solidFill>
            </a:rPr>
            <a:t> a doppio modulo (50 posti) in ASUFC</a:t>
          </a:r>
        </a:p>
      </dgm:t>
    </dgm:pt>
    <dgm:pt modelId="{E0572D54-2627-9B46-804E-D201B8F081D4}" type="parTrans" cxnId="{1468DDB8-DB31-DC4F-AA16-9B3718A5BCB0}">
      <dgm:prSet/>
      <dgm:spPr/>
      <dgm:t>
        <a:bodyPr/>
        <a:lstStyle/>
        <a:p>
          <a:endParaRPr lang="it-IT"/>
        </a:p>
      </dgm:t>
    </dgm:pt>
    <dgm:pt modelId="{B1603694-90C4-6040-91F7-D80988B81B1E}" type="sibTrans" cxnId="{1468DDB8-DB31-DC4F-AA16-9B3718A5BCB0}">
      <dgm:prSet/>
      <dgm:spPr/>
      <dgm:t>
        <a:bodyPr/>
        <a:lstStyle/>
        <a:p>
          <a:endParaRPr lang="it-IT"/>
        </a:p>
      </dgm:t>
    </dgm:pt>
    <dgm:pt modelId="{E93F3BD0-DD35-104E-8E52-3EC5E85DA1C2}">
      <dgm:prSet phldrT="[Testo]" custT="1"/>
      <dgm:spPr>
        <a:solidFill>
          <a:schemeClr val="accent6">
            <a:lumMod val="60000"/>
            <a:lumOff val="40000"/>
          </a:schemeClr>
        </a:solidFill>
      </dgm:spPr>
      <dgm:t>
        <a:bodyPr/>
        <a:lstStyle/>
        <a:p>
          <a:r>
            <a:rPr lang="it-IT" sz="1200" dirty="0">
              <a:solidFill>
                <a:schemeClr val="tx1"/>
              </a:solidFill>
            </a:rPr>
            <a:t>Tutte le </a:t>
          </a:r>
          <a:r>
            <a:rPr lang="it-IT" sz="1200" b="1" dirty="0">
              <a:solidFill>
                <a:schemeClr val="tx1"/>
              </a:solidFill>
            </a:rPr>
            <a:t>aule</a:t>
          </a:r>
          <a:r>
            <a:rPr lang="it-IT" sz="1200" dirty="0">
              <a:solidFill>
                <a:schemeClr val="tx1"/>
              </a:solidFill>
            </a:rPr>
            <a:t> del primo anno (UD/PN) sono state adeguate per poter realizzare la didattica digitale interattiva (DDI)</a:t>
          </a:r>
        </a:p>
      </dgm:t>
    </dgm:pt>
    <dgm:pt modelId="{DAFE16D0-4930-494C-B44F-A4612D5238C3}" type="parTrans" cxnId="{2472BFB8-D404-964A-8C0D-6F90C2A49517}">
      <dgm:prSet/>
      <dgm:spPr/>
      <dgm:t>
        <a:bodyPr/>
        <a:lstStyle/>
        <a:p>
          <a:endParaRPr lang="it-IT"/>
        </a:p>
      </dgm:t>
    </dgm:pt>
    <dgm:pt modelId="{B09004B4-E267-5946-A68F-434C97ECA7A7}" type="sibTrans" cxnId="{2472BFB8-D404-964A-8C0D-6F90C2A49517}">
      <dgm:prSet/>
      <dgm:spPr/>
      <dgm:t>
        <a:bodyPr/>
        <a:lstStyle/>
        <a:p>
          <a:endParaRPr lang="it-IT"/>
        </a:p>
      </dgm:t>
    </dgm:pt>
    <dgm:pt modelId="{0DDF341A-35F9-8244-9417-4BBFEB5148E1}">
      <dgm:prSet phldrT="[Testo]" custT="1"/>
      <dgm:spPr>
        <a:solidFill>
          <a:schemeClr val="bg1">
            <a:lumMod val="65000"/>
          </a:schemeClr>
        </a:solidFill>
      </dgm:spPr>
      <dgm:t>
        <a:bodyPr/>
        <a:lstStyle/>
        <a:p>
          <a:r>
            <a:rPr lang="it-IT" sz="1200" b="1" dirty="0">
              <a:solidFill>
                <a:schemeClr val="tx1"/>
              </a:solidFill>
            </a:rPr>
            <a:t>Twitter</a:t>
          </a:r>
          <a:r>
            <a:rPr lang="it-IT" sz="1200" dirty="0">
              <a:solidFill>
                <a:schemeClr val="tx1"/>
              </a:solidFill>
            </a:rPr>
            <a:t>: Intensificata l'attività di retweet di contenuti di associazioni infermieristiche nazionali (FNOPI) e internazionali (WHO); la cadenza è stata in media di un retweet al giorno</a:t>
          </a:r>
        </a:p>
      </dgm:t>
    </dgm:pt>
    <dgm:pt modelId="{E76B0B17-6021-B849-B1E0-B051111EBF77}" type="parTrans" cxnId="{A28F5682-252C-F04E-91A4-ACF91A1FFD6B}">
      <dgm:prSet/>
      <dgm:spPr/>
      <dgm:t>
        <a:bodyPr/>
        <a:lstStyle/>
        <a:p>
          <a:endParaRPr lang="it-IT"/>
        </a:p>
      </dgm:t>
    </dgm:pt>
    <dgm:pt modelId="{46672E0F-1470-424F-A6C6-3C1B53135070}" type="sibTrans" cxnId="{A28F5682-252C-F04E-91A4-ACF91A1FFD6B}">
      <dgm:prSet/>
      <dgm:spPr/>
      <dgm:t>
        <a:bodyPr/>
        <a:lstStyle/>
        <a:p>
          <a:endParaRPr lang="it-IT"/>
        </a:p>
      </dgm:t>
    </dgm:pt>
    <dgm:pt modelId="{E76334B9-119E-5F4F-A051-55E3D24D8FDC}">
      <dgm:prSet phldrT="[Testo]" custT="1"/>
      <dgm:spPr/>
      <dgm:t>
        <a:bodyPr/>
        <a:lstStyle/>
        <a:p>
          <a:r>
            <a:rPr lang="it-IT" sz="1200" dirty="0">
              <a:solidFill>
                <a:schemeClr val="tx1"/>
              </a:solidFill>
            </a:rPr>
            <a:t>Rivisti in modalità online tutti gli </a:t>
          </a:r>
          <a:r>
            <a:rPr lang="it-IT" sz="1200" b="1" dirty="0">
              <a:solidFill>
                <a:schemeClr val="tx1"/>
              </a:solidFill>
            </a:rPr>
            <a:t>stakeholder</a:t>
          </a:r>
          <a:r>
            <a:rPr lang="it-IT" sz="1200" dirty="0">
              <a:solidFill>
                <a:schemeClr val="tx1"/>
              </a:solidFill>
            </a:rPr>
            <a:t>, alla luce della progettazione del Corso di Laurea Magistrale in Scienze Infermieristiche ed Ostetriche</a:t>
          </a:r>
        </a:p>
      </dgm:t>
    </dgm:pt>
    <dgm:pt modelId="{95A64086-7565-E842-A4E2-A27383C4BD93}" type="parTrans" cxnId="{55462E49-0796-ED41-A7CB-ED0486C732FC}">
      <dgm:prSet/>
      <dgm:spPr/>
      <dgm:t>
        <a:bodyPr/>
        <a:lstStyle/>
        <a:p>
          <a:endParaRPr lang="it-IT"/>
        </a:p>
      </dgm:t>
    </dgm:pt>
    <dgm:pt modelId="{4083F193-9E0F-E04C-BA84-D7BFD597FE97}" type="sibTrans" cxnId="{55462E49-0796-ED41-A7CB-ED0486C732FC}">
      <dgm:prSet/>
      <dgm:spPr/>
      <dgm:t>
        <a:bodyPr/>
        <a:lstStyle/>
        <a:p>
          <a:endParaRPr lang="it-IT"/>
        </a:p>
      </dgm:t>
    </dgm:pt>
    <dgm:pt modelId="{F523D408-8BD1-0E43-8F3D-C1EDBF80ED5B}">
      <dgm:prSet phldrT="[Testo]" custT="1"/>
      <dgm:spPr/>
      <dgm:t>
        <a:bodyPr/>
        <a:lstStyle/>
        <a:p>
          <a:r>
            <a:rPr lang="it-IT" sz="1200" b="1" dirty="0">
              <a:solidFill>
                <a:schemeClr val="tx1"/>
              </a:solidFill>
            </a:rPr>
            <a:t>Programma di sorveglianza dei cambiamenti</a:t>
          </a:r>
          <a:r>
            <a:rPr lang="it-IT" sz="1200" b="0" dirty="0">
              <a:solidFill>
                <a:schemeClr val="tx1"/>
              </a:solidFill>
            </a:rPr>
            <a:t>: prioritarizzazione del supporto delle metodologie didattiche a distanza con interventi formativi</a:t>
          </a:r>
          <a:r>
            <a:rPr lang="it-IT" sz="1200" b="1" dirty="0">
              <a:solidFill>
                <a:schemeClr val="tx1"/>
              </a:solidFill>
            </a:rPr>
            <a:t>              </a:t>
          </a:r>
        </a:p>
      </dgm:t>
    </dgm:pt>
    <dgm:pt modelId="{AAA9BCBB-574D-2B45-AD2A-5AC9F3DCE152}" type="parTrans" cxnId="{A1480D33-E245-8D42-BA12-AF458F585B25}">
      <dgm:prSet/>
      <dgm:spPr/>
      <dgm:t>
        <a:bodyPr/>
        <a:lstStyle/>
        <a:p>
          <a:endParaRPr lang="it-IT"/>
        </a:p>
      </dgm:t>
    </dgm:pt>
    <dgm:pt modelId="{5BABC64D-693C-6C40-9073-D3207A0D99D9}" type="sibTrans" cxnId="{A1480D33-E245-8D42-BA12-AF458F585B25}">
      <dgm:prSet/>
      <dgm:spPr/>
      <dgm:t>
        <a:bodyPr/>
        <a:lstStyle/>
        <a:p>
          <a:endParaRPr lang="it-IT"/>
        </a:p>
      </dgm:t>
    </dgm:pt>
    <dgm:pt modelId="{1752EEB8-C088-064C-89CC-B2D4F9CBCF59}">
      <dgm:prSet phldrT="[Testo]" custT="1"/>
      <dgm:spPr>
        <a:solidFill>
          <a:schemeClr val="accent1"/>
        </a:solidFill>
        <a:ln>
          <a:solidFill>
            <a:schemeClr val="accent1"/>
          </a:solidFill>
        </a:ln>
        <a:effectLst/>
      </dgm:spPr>
      <dgm:t>
        <a:bodyPr/>
        <a:lstStyle/>
        <a:p>
          <a:r>
            <a:rPr lang="it-IT" sz="1200" b="1" dirty="0">
              <a:solidFill>
                <a:schemeClr val="tx1"/>
              </a:solidFill>
            </a:rPr>
            <a:t>Centro simulazione</a:t>
          </a:r>
          <a:r>
            <a:rPr lang="it-IT" sz="1200" dirty="0">
              <a:solidFill>
                <a:schemeClr val="tx1"/>
              </a:solidFill>
            </a:rPr>
            <a:t>: realizzazione di casi clinici a carattere multi-professionale in modalità di micro-simulazione (es. Virtual Hospital con 4 stanze)</a:t>
          </a:r>
        </a:p>
      </dgm:t>
    </dgm:pt>
    <dgm:pt modelId="{32658959-73FB-7C4D-89D8-2F351749A2BA}" type="parTrans" cxnId="{1373664F-BC36-924F-AB16-4247DDCA3725}">
      <dgm:prSet/>
      <dgm:spPr/>
      <dgm:t>
        <a:bodyPr/>
        <a:lstStyle/>
        <a:p>
          <a:endParaRPr lang="it-IT"/>
        </a:p>
      </dgm:t>
    </dgm:pt>
    <dgm:pt modelId="{33867592-810C-F64A-8F98-86F80115B7E5}" type="sibTrans" cxnId="{1373664F-BC36-924F-AB16-4247DDCA3725}">
      <dgm:prSet/>
      <dgm:spPr/>
      <dgm:t>
        <a:bodyPr/>
        <a:lstStyle/>
        <a:p>
          <a:endParaRPr lang="it-IT"/>
        </a:p>
      </dgm:t>
    </dgm:pt>
    <dgm:pt modelId="{93ED894E-1A3B-134F-A05B-EDD719D56C0F}">
      <dgm:prSet custT="1"/>
      <dgm:spPr>
        <a:solidFill>
          <a:schemeClr val="accent1"/>
        </a:solidFill>
      </dgm:spPr>
      <dgm:t>
        <a:bodyPr/>
        <a:lstStyle/>
        <a:p>
          <a:r>
            <a:rPr lang="it-IT" sz="1200" b="1" dirty="0">
              <a:solidFill>
                <a:schemeClr val="tx1"/>
              </a:solidFill>
            </a:rPr>
            <a:t>Seminari</a:t>
          </a:r>
          <a:r>
            <a:rPr lang="it-IT" sz="1200" b="0" dirty="0">
              <a:solidFill>
                <a:schemeClr val="tx1"/>
              </a:solidFill>
            </a:rPr>
            <a:t>: alcuni esempi: “</a:t>
          </a:r>
          <a:r>
            <a:rPr lang="it-IT" sz="1200" b="0" i="1" dirty="0">
              <a:solidFill>
                <a:schemeClr val="tx1"/>
              </a:solidFill>
            </a:rPr>
            <a:t>Il trapianto di organ</a:t>
          </a:r>
          <a:r>
            <a:rPr lang="it-IT" sz="1200" b="0" dirty="0">
              <a:solidFill>
                <a:schemeClr val="tx1"/>
              </a:solidFill>
            </a:rPr>
            <a:t>i”; “</a:t>
          </a:r>
          <a:r>
            <a:rPr lang="it-IT" sz="1200" b="0" i="1" dirty="0">
              <a:solidFill>
                <a:schemeClr val="tx1"/>
              </a:solidFill>
            </a:rPr>
            <a:t>Disegnare un progetto di tesi di laurea: idee e metodi</a:t>
          </a:r>
          <a:r>
            <a:rPr lang="it-IT" sz="1200" b="0" dirty="0">
              <a:solidFill>
                <a:schemeClr val="tx1"/>
              </a:solidFill>
            </a:rPr>
            <a:t>”; "</a:t>
          </a:r>
          <a:r>
            <a:rPr lang="it-IT" sz="1200" b="0" i="1" dirty="0">
              <a:solidFill>
                <a:schemeClr val="tx1"/>
              </a:solidFill>
            </a:rPr>
            <a:t>Breast Care»</a:t>
          </a:r>
          <a:r>
            <a:rPr lang="it-IT" sz="1200" b="0" dirty="0">
              <a:solidFill>
                <a:schemeClr val="tx1"/>
              </a:solidFill>
            </a:rPr>
            <a:t>.</a:t>
          </a:r>
        </a:p>
      </dgm:t>
    </dgm:pt>
    <dgm:pt modelId="{61E66C54-43B5-E54C-92C9-71C82447943C}" type="parTrans" cxnId="{4BF0F9BA-B43B-7A49-ABC9-4033160D68EF}">
      <dgm:prSet/>
      <dgm:spPr/>
      <dgm:t>
        <a:bodyPr/>
        <a:lstStyle/>
        <a:p>
          <a:endParaRPr lang="it-IT"/>
        </a:p>
      </dgm:t>
    </dgm:pt>
    <dgm:pt modelId="{CC2FD311-002B-BE4B-83D3-FEBDDEF32620}" type="sibTrans" cxnId="{4BF0F9BA-B43B-7A49-ABC9-4033160D68EF}">
      <dgm:prSet/>
      <dgm:spPr/>
      <dgm:t>
        <a:bodyPr/>
        <a:lstStyle/>
        <a:p>
          <a:endParaRPr lang="it-IT"/>
        </a:p>
      </dgm:t>
    </dgm:pt>
    <dgm:pt modelId="{974C3EBD-405F-473A-895B-8F4C3DD73682}">
      <dgm:prSet/>
      <dgm:spPr/>
      <dgm:t>
        <a:bodyPr/>
        <a:lstStyle/>
        <a:p>
          <a:endParaRPr lang="it-IT"/>
        </a:p>
      </dgm:t>
    </dgm:pt>
    <dgm:pt modelId="{CE9E8DE7-C6EA-402A-9660-22BDB3F0D999}" type="parTrans" cxnId="{4AAD3C80-98FF-4199-B0AE-CB6928B1B889}">
      <dgm:prSet/>
      <dgm:spPr/>
      <dgm:t>
        <a:bodyPr/>
        <a:lstStyle/>
        <a:p>
          <a:endParaRPr lang="it-IT"/>
        </a:p>
      </dgm:t>
    </dgm:pt>
    <dgm:pt modelId="{D49EDCDD-9446-4146-9ADD-2AE8A032D31D}" type="sibTrans" cxnId="{4AAD3C80-98FF-4199-B0AE-CB6928B1B889}">
      <dgm:prSet/>
      <dgm:spPr/>
      <dgm:t>
        <a:bodyPr/>
        <a:lstStyle/>
        <a:p>
          <a:endParaRPr lang="it-IT"/>
        </a:p>
      </dgm:t>
    </dgm:pt>
    <dgm:pt modelId="{46878024-0585-4555-BC0E-CFB3D32D8105}">
      <dgm:prSet/>
      <dgm:spPr/>
      <dgm:t>
        <a:bodyPr/>
        <a:lstStyle/>
        <a:p>
          <a:endParaRPr lang="it-IT"/>
        </a:p>
      </dgm:t>
    </dgm:pt>
    <dgm:pt modelId="{B7CE92C8-A4FA-4CE2-93EF-FCFEAB3456A1}" type="parTrans" cxnId="{F914493C-3BFF-46C1-AABF-A2A824D4523A}">
      <dgm:prSet/>
      <dgm:spPr/>
      <dgm:t>
        <a:bodyPr/>
        <a:lstStyle/>
        <a:p>
          <a:endParaRPr lang="it-IT"/>
        </a:p>
      </dgm:t>
    </dgm:pt>
    <dgm:pt modelId="{AB3F0F02-DE42-4170-B5E1-563461AEC751}" type="sibTrans" cxnId="{F914493C-3BFF-46C1-AABF-A2A824D4523A}">
      <dgm:prSet/>
      <dgm:spPr/>
      <dgm:t>
        <a:bodyPr/>
        <a:lstStyle/>
        <a:p>
          <a:endParaRPr lang="it-IT"/>
        </a:p>
      </dgm:t>
    </dgm:pt>
    <dgm:pt modelId="{2960CF87-9FF0-4ECE-8EBD-873E0D23C9FA}">
      <dgm:prSet custT="1"/>
      <dgm:spPr>
        <a:solidFill>
          <a:schemeClr val="accent2">
            <a:lumMod val="60000"/>
            <a:lumOff val="40000"/>
          </a:schemeClr>
        </a:solidFill>
      </dgm:spPr>
      <dgm:t>
        <a:bodyPr/>
        <a:lstStyle/>
        <a:p>
          <a:r>
            <a:rPr lang="it-IT" sz="1200" dirty="0">
              <a:solidFill>
                <a:schemeClr val="tx1"/>
              </a:solidFill>
            </a:rPr>
            <a:t>Azioni di </a:t>
          </a:r>
          <a:r>
            <a:rPr lang="it-IT" sz="1200" b="1" dirty="0">
              <a:solidFill>
                <a:schemeClr val="tx1"/>
              </a:solidFill>
            </a:rPr>
            <a:t>orientamento </a:t>
          </a:r>
          <a:r>
            <a:rPr lang="it-IT" sz="1200" dirty="0">
              <a:solidFill>
                <a:schemeClr val="tx1"/>
              </a:solidFill>
            </a:rPr>
            <a:t>scuole superiori (es. Latisana)</a:t>
          </a:r>
        </a:p>
        <a:p>
          <a:endParaRPr lang="it-IT" sz="1200" dirty="0">
            <a:solidFill>
              <a:schemeClr val="tx1"/>
            </a:solidFill>
          </a:endParaRPr>
        </a:p>
      </dgm:t>
    </dgm:pt>
    <dgm:pt modelId="{3C03030E-7258-4011-B5B5-28C1C01FB966}" type="parTrans" cxnId="{8DFB3AE5-1BF5-4753-A48D-19A30E48DEA8}">
      <dgm:prSet/>
      <dgm:spPr/>
      <dgm:t>
        <a:bodyPr/>
        <a:lstStyle/>
        <a:p>
          <a:endParaRPr lang="it-IT"/>
        </a:p>
      </dgm:t>
    </dgm:pt>
    <dgm:pt modelId="{6F7D12B9-5635-4A02-BFDA-FBF3289410AE}" type="sibTrans" cxnId="{8DFB3AE5-1BF5-4753-A48D-19A30E48DEA8}">
      <dgm:prSet/>
      <dgm:spPr/>
      <dgm:t>
        <a:bodyPr/>
        <a:lstStyle/>
        <a:p>
          <a:endParaRPr lang="it-IT"/>
        </a:p>
      </dgm:t>
    </dgm:pt>
    <dgm:pt modelId="{2D19B4CD-CA80-4D36-9289-08FC25E170AD}">
      <dgm:prSet custT="1"/>
      <dgm:spPr>
        <a:solidFill>
          <a:schemeClr val="accent2">
            <a:lumMod val="60000"/>
            <a:lumOff val="40000"/>
          </a:schemeClr>
        </a:solidFill>
      </dgm:spPr>
      <dgm:t>
        <a:bodyPr/>
        <a:lstStyle/>
        <a:p>
          <a:r>
            <a:rPr lang="it-IT" sz="1200" dirty="0">
              <a:solidFill>
                <a:schemeClr val="tx1"/>
              </a:solidFill>
            </a:rPr>
            <a:t>UD/PN: programmati incontri con </a:t>
          </a:r>
          <a:r>
            <a:rPr lang="it-IT" sz="1200" b="1" dirty="0">
              <a:solidFill>
                <a:schemeClr val="tx1"/>
              </a:solidFill>
            </a:rPr>
            <a:t>servizio bibliotecario </a:t>
          </a:r>
          <a:r>
            <a:rPr lang="it-IT" sz="1200" dirty="0">
              <a:solidFill>
                <a:schemeClr val="tx1"/>
              </a:solidFill>
            </a:rPr>
            <a:t>per approfondimento su banche dati</a:t>
          </a:r>
        </a:p>
      </dgm:t>
    </dgm:pt>
    <dgm:pt modelId="{BA988568-A5F0-43AB-803F-9EB0F721822A}" type="parTrans" cxnId="{3ADC9E55-13A2-4428-95D8-765777F8D6F0}">
      <dgm:prSet/>
      <dgm:spPr/>
      <dgm:t>
        <a:bodyPr/>
        <a:lstStyle/>
        <a:p>
          <a:endParaRPr lang="it-IT"/>
        </a:p>
      </dgm:t>
    </dgm:pt>
    <dgm:pt modelId="{1530EA0B-C02D-4630-AE4D-6EFA3A00B63A}" type="sibTrans" cxnId="{3ADC9E55-13A2-4428-95D8-765777F8D6F0}">
      <dgm:prSet/>
      <dgm:spPr/>
      <dgm:t>
        <a:bodyPr/>
        <a:lstStyle/>
        <a:p>
          <a:endParaRPr lang="it-IT"/>
        </a:p>
      </dgm:t>
    </dgm:pt>
    <dgm:pt modelId="{B435420F-89E2-4CFF-B9BC-E3F0F7C75176}">
      <dgm:prSet custT="1"/>
      <dgm:spPr>
        <a:solidFill>
          <a:schemeClr val="accent2">
            <a:lumMod val="60000"/>
            <a:lumOff val="40000"/>
          </a:schemeClr>
        </a:solidFill>
      </dgm:spPr>
      <dgm:t>
        <a:bodyPr/>
        <a:lstStyle/>
        <a:p>
          <a:r>
            <a:rPr lang="it-IT" sz="1200" b="0" dirty="0">
              <a:solidFill>
                <a:schemeClr val="tx1"/>
              </a:solidFill>
            </a:rPr>
            <a:t> (a) I docenti dell'Area Medica Infermieristica sono stati coinvolti a livello nazionale per la </a:t>
          </a:r>
          <a:r>
            <a:rPr lang="it-IT" sz="1200" b="1" dirty="0">
              <a:solidFill>
                <a:schemeClr val="tx1"/>
              </a:solidFill>
            </a:rPr>
            <a:t>revisione dei programmi</a:t>
          </a:r>
          <a:r>
            <a:rPr lang="it-IT" sz="1200" b="0" dirty="0">
              <a:solidFill>
                <a:schemeClr val="tx1"/>
              </a:solidFill>
            </a:rPr>
            <a:t>; (b) incontri con tutti i Presidenti di insegnamento e i docenti di Modulo; (c) rivista la composizione della Commissione Didattica</a:t>
          </a:r>
        </a:p>
      </dgm:t>
    </dgm:pt>
    <dgm:pt modelId="{084C61A7-B4C3-4111-AE49-BE8C8CFA3C01}" type="parTrans" cxnId="{82282CB8-A52A-4AC3-A903-E0D47A3912BA}">
      <dgm:prSet/>
      <dgm:spPr/>
      <dgm:t>
        <a:bodyPr/>
        <a:lstStyle/>
        <a:p>
          <a:endParaRPr lang="it-IT"/>
        </a:p>
      </dgm:t>
    </dgm:pt>
    <dgm:pt modelId="{22BD9E29-CC8C-434E-9C64-7E6AF645F4A7}" type="sibTrans" cxnId="{82282CB8-A52A-4AC3-A903-E0D47A3912BA}">
      <dgm:prSet/>
      <dgm:spPr/>
      <dgm:t>
        <a:bodyPr/>
        <a:lstStyle/>
        <a:p>
          <a:endParaRPr lang="it-IT"/>
        </a:p>
      </dgm:t>
    </dgm:pt>
    <dgm:pt modelId="{517F6271-C9AE-C64B-932B-70EE43EDFDB4}" type="pres">
      <dgm:prSet presAssocID="{A641EB90-A664-E84E-8D97-8AFEA98F501F}" presName="cycle" presStyleCnt="0">
        <dgm:presLayoutVars>
          <dgm:chMax val="1"/>
          <dgm:dir/>
          <dgm:animLvl val="ctr"/>
          <dgm:resizeHandles val="exact"/>
        </dgm:presLayoutVars>
      </dgm:prSet>
      <dgm:spPr/>
      <dgm:t>
        <a:bodyPr/>
        <a:lstStyle/>
        <a:p>
          <a:endParaRPr lang="it-IT"/>
        </a:p>
      </dgm:t>
    </dgm:pt>
    <dgm:pt modelId="{854F9CA7-FD69-FF46-8BAC-05F6F68C73EE}" type="pres">
      <dgm:prSet presAssocID="{A2143F95-4E3D-1047-83F0-2D5267707804}" presName="centerShape" presStyleLbl="node0" presStyleIdx="0" presStyleCnt="1" custScaleX="246555" custScaleY="136378" custLinFactNeighborX="-24824" custLinFactNeighborY="-2567"/>
      <dgm:spPr/>
      <dgm:t>
        <a:bodyPr/>
        <a:lstStyle/>
        <a:p>
          <a:endParaRPr lang="it-IT"/>
        </a:p>
      </dgm:t>
    </dgm:pt>
    <dgm:pt modelId="{882A0E98-1F59-3C49-8C4F-A1AE2BBDFA5E}" type="pres">
      <dgm:prSet presAssocID="{BE6E3342-BAAF-5F4B-ADFA-EF9359012E4E}" presName="Name9" presStyleLbl="parChTrans1D2" presStyleIdx="0" presStyleCnt="12"/>
      <dgm:spPr/>
      <dgm:t>
        <a:bodyPr/>
        <a:lstStyle/>
        <a:p>
          <a:endParaRPr lang="it-IT"/>
        </a:p>
      </dgm:t>
    </dgm:pt>
    <dgm:pt modelId="{2277F5D7-04B8-204D-B271-F11C146EACB8}" type="pres">
      <dgm:prSet presAssocID="{BE6E3342-BAAF-5F4B-ADFA-EF9359012E4E}" presName="connTx" presStyleLbl="parChTrans1D2" presStyleIdx="0" presStyleCnt="12"/>
      <dgm:spPr/>
      <dgm:t>
        <a:bodyPr/>
        <a:lstStyle/>
        <a:p>
          <a:endParaRPr lang="it-IT"/>
        </a:p>
      </dgm:t>
    </dgm:pt>
    <dgm:pt modelId="{297D0762-BA69-FE41-A67F-10B971DF4DD1}" type="pres">
      <dgm:prSet presAssocID="{0C5D95AD-3B20-764A-9C3A-B153CC30770E}" presName="node" presStyleLbl="node1" presStyleIdx="0" presStyleCnt="12" custScaleX="264252" custScaleY="201987" custRadScaleRad="95067" custRadScaleInc="231246">
        <dgm:presLayoutVars>
          <dgm:bulletEnabled val="1"/>
        </dgm:presLayoutVars>
      </dgm:prSet>
      <dgm:spPr/>
      <dgm:t>
        <a:bodyPr/>
        <a:lstStyle/>
        <a:p>
          <a:endParaRPr lang="it-IT"/>
        </a:p>
      </dgm:t>
    </dgm:pt>
    <dgm:pt modelId="{E8B030B3-BC24-FB4B-9BE8-6E90982C142F}" type="pres">
      <dgm:prSet presAssocID="{5DD29192-C815-FD4E-B7E1-1C61357D3C9A}" presName="Name9" presStyleLbl="parChTrans1D2" presStyleIdx="1" presStyleCnt="12"/>
      <dgm:spPr/>
      <dgm:t>
        <a:bodyPr/>
        <a:lstStyle/>
        <a:p>
          <a:endParaRPr lang="it-IT"/>
        </a:p>
      </dgm:t>
    </dgm:pt>
    <dgm:pt modelId="{B1A959F2-9839-E64A-8038-55CC3971DFEB}" type="pres">
      <dgm:prSet presAssocID="{5DD29192-C815-FD4E-B7E1-1C61357D3C9A}" presName="connTx" presStyleLbl="parChTrans1D2" presStyleIdx="1" presStyleCnt="12"/>
      <dgm:spPr/>
      <dgm:t>
        <a:bodyPr/>
        <a:lstStyle/>
        <a:p>
          <a:endParaRPr lang="it-IT"/>
        </a:p>
      </dgm:t>
    </dgm:pt>
    <dgm:pt modelId="{869A18CD-BDFE-F44B-B0CB-98B8AF1F6D6A}" type="pres">
      <dgm:prSet presAssocID="{4CC0F530-6695-274A-A8F2-4C4713F1166F}" presName="node" presStyleLbl="node1" presStyleIdx="1" presStyleCnt="12" custScaleX="230623" custScaleY="181694" custRadScaleRad="89171" custRadScaleInc="-344480">
        <dgm:presLayoutVars>
          <dgm:bulletEnabled val="1"/>
        </dgm:presLayoutVars>
      </dgm:prSet>
      <dgm:spPr/>
      <dgm:t>
        <a:bodyPr/>
        <a:lstStyle/>
        <a:p>
          <a:endParaRPr lang="it-IT"/>
        </a:p>
      </dgm:t>
    </dgm:pt>
    <dgm:pt modelId="{99A68F83-2D4F-3C4E-8559-B25A32BFE734}" type="pres">
      <dgm:prSet presAssocID="{61E66C54-43B5-E54C-92C9-71C82447943C}" presName="Name9" presStyleLbl="parChTrans1D2" presStyleIdx="2" presStyleCnt="12"/>
      <dgm:spPr/>
      <dgm:t>
        <a:bodyPr/>
        <a:lstStyle/>
        <a:p>
          <a:endParaRPr lang="it-IT"/>
        </a:p>
      </dgm:t>
    </dgm:pt>
    <dgm:pt modelId="{D4650C6D-AF50-4C42-95DF-75BBE9E497B1}" type="pres">
      <dgm:prSet presAssocID="{61E66C54-43B5-E54C-92C9-71C82447943C}" presName="connTx" presStyleLbl="parChTrans1D2" presStyleIdx="2" presStyleCnt="12"/>
      <dgm:spPr/>
      <dgm:t>
        <a:bodyPr/>
        <a:lstStyle/>
        <a:p>
          <a:endParaRPr lang="it-IT"/>
        </a:p>
      </dgm:t>
    </dgm:pt>
    <dgm:pt modelId="{FB16683C-6441-144C-8949-A3E4C95A45AE}" type="pres">
      <dgm:prSet presAssocID="{93ED894E-1A3B-134F-A05B-EDD719D56C0F}" presName="node" presStyleLbl="node1" presStyleIdx="2" presStyleCnt="12" custScaleX="238243" custScaleY="131728" custRadScaleRad="112034" custRadScaleInc="82213">
        <dgm:presLayoutVars>
          <dgm:bulletEnabled val="1"/>
        </dgm:presLayoutVars>
      </dgm:prSet>
      <dgm:spPr/>
      <dgm:t>
        <a:bodyPr/>
        <a:lstStyle/>
        <a:p>
          <a:endParaRPr lang="it-IT"/>
        </a:p>
      </dgm:t>
    </dgm:pt>
    <dgm:pt modelId="{F80E9E04-465A-FF47-9D9A-21E3CE00C281}" type="pres">
      <dgm:prSet presAssocID="{E0572D54-2627-9B46-804E-D201B8F081D4}" presName="Name9" presStyleLbl="parChTrans1D2" presStyleIdx="3" presStyleCnt="12"/>
      <dgm:spPr/>
      <dgm:t>
        <a:bodyPr/>
        <a:lstStyle/>
        <a:p>
          <a:endParaRPr lang="it-IT"/>
        </a:p>
      </dgm:t>
    </dgm:pt>
    <dgm:pt modelId="{9D2AE32C-78C8-3348-A224-E225BC00107F}" type="pres">
      <dgm:prSet presAssocID="{E0572D54-2627-9B46-804E-D201B8F081D4}" presName="connTx" presStyleLbl="parChTrans1D2" presStyleIdx="3" presStyleCnt="12"/>
      <dgm:spPr/>
      <dgm:t>
        <a:bodyPr/>
        <a:lstStyle/>
        <a:p>
          <a:endParaRPr lang="it-IT"/>
        </a:p>
      </dgm:t>
    </dgm:pt>
    <dgm:pt modelId="{02841EE5-FFA6-B941-99D9-6A6716A87837}" type="pres">
      <dgm:prSet presAssocID="{A9013C20-0133-244E-A7BD-C505797CBCC9}" presName="node" presStyleLbl="node1" presStyleIdx="3" presStyleCnt="12" custScaleX="186739" custScaleY="119336" custRadScaleRad="113074" custRadScaleInc="62940">
        <dgm:presLayoutVars>
          <dgm:bulletEnabled val="1"/>
        </dgm:presLayoutVars>
      </dgm:prSet>
      <dgm:spPr/>
      <dgm:t>
        <a:bodyPr/>
        <a:lstStyle/>
        <a:p>
          <a:endParaRPr lang="it-IT"/>
        </a:p>
      </dgm:t>
    </dgm:pt>
    <dgm:pt modelId="{81E99544-A2D9-4940-B434-191CE2D6D41E}" type="pres">
      <dgm:prSet presAssocID="{DAFE16D0-4930-494C-B44F-A4612D5238C3}" presName="Name9" presStyleLbl="parChTrans1D2" presStyleIdx="4" presStyleCnt="12"/>
      <dgm:spPr/>
      <dgm:t>
        <a:bodyPr/>
        <a:lstStyle/>
        <a:p>
          <a:endParaRPr lang="it-IT"/>
        </a:p>
      </dgm:t>
    </dgm:pt>
    <dgm:pt modelId="{74E048BA-DD5E-F548-93E1-DD53C7FA30BB}" type="pres">
      <dgm:prSet presAssocID="{DAFE16D0-4930-494C-B44F-A4612D5238C3}" presName="connTx" presStyleLbl="parChTrans1D2" presStyleIdx="4" presStyleCnt="12"/>
      <dgm:spPr/>
      <dgm:t>
        <a:bodyPr/>
        <a:lstStyle/>
        <a:p>
          <a:endParaRPr lang="it-IT"/>
        </a:p>
      </dgm:t>
    </dgm:pt>
    <dgm:pt modelId="{7C86C436-25EE-3B4E-9432-B6207B171A2B}" type="pres">
      <dgm:prSet presAssocID="{E93F3BD0-DD35-104E-8E52-3EC5E85DA1C2}" presName="node" presStyleLbl="node1" presStyleIdx="4" presStyleCnt="12" custScaleX="212397" custScaleY="134813" custRadScaleRad="128351" custRadScaleInc="-2112">
        <dgm:presLayoutVars>
          <dgm:bulletEnabled val="1"/>
        </dgm:presLayoutVars>
      </dgm:prSet>
      <dgm:spPr/>
      <dgm:t>
        <a:bodyPr/>
        <a:lstStyle/>
        <a:p>
          <a:endParaRPr lang="it-IT"/>
        </a:p>
      </dgm:t>
    </dgm:pt>
    <dgm:pt modelId="{E23A4C56-24A9-2448-B878-05EE66B5632D}" type="pres">
      <dgm:prSet presAssocID="{E76B0B17-6021-B849-B1E0-B051111EBF77}" presName="Name9" presStyleLbl="parChTrans1D2" presStyleIdx="5" presStyleCnt="12"/>
      <dgm:spPr/>
      <dgm:t>
        <a:bodyPr/>
        <a:lstStyle/>
        <a:p>
          <a:endParaRPr lang="it-IT"/>
        </a:p>
      </dgm:t>
    </dgm:pt>
    <dgm:pt modelId="{C264BD64-A4CC-A746-A531-01AAE69B4E98}" type="pres">
      <dgm:prSet presAssocID="{E76B0B17-6021-B849-B1E0-B051111EBF77}" presName="connTx" presStyleLbl="parChTrans1D2" presStyleIdx="5" presStyleCnt="12"/>
      <dgm:spPr/>
      <dgm:t>
        <a:bodyPr/>
        <a:lstStyle/>
        <a:p>
          <a:endParaRPr lang="it-IT"/>
        </a:p>
      </dgm:t>
    </dgm:pt>
    <dgm:pt modelId="{401617CE-D29A-D24A-98C3-B510F4940F06}" type="pres">
      <dgm:prSet presAssocID="{0DDF341A-35F9-8244-9417-4BBFEB5148E1}" presName="node" presStyleLbl="node1" presStyleIdx="5" presStyleCnt="12" custScaleX="236257" custScaleY="184878" custRadScaleRad="77869" custRadScaleInc="123475">
        <dgm:presLayoutVars>
          <dgm:bulletEnabled val="1"/>
        </dgm:presLayoutVars>
      </dgm:prSet>
      <dgm:spPr/>
      <dgm:t>
        <a:bodyPr/>
        <a:lstStyle/>
        <a:p>
          <a:endParaRPr lang="it-IT"/>
        </a:p>
      </dgm:t>
    </dgm:pt>
    <dgm:pt modelId="{B496A11A-88C3-6D4F-A2C5-627CA5D1BDC1}" type="pres">
      <dgm:prSet presAssocID="{95A64086-7565-E842-A4E2-A27383C4BD93}" presName="Name9" presStyleLbl="parChTrans1D2" presStyleIdx="6" presStyleCnt="12"/>
      <dgm:spPr/>
      <dgm:t>
        <a:bodyPr/>
        <a:lstStyle/>
        <a:p>
          <a:endParaRPr lang="it-IT"/>
        </a:p>
      </dgm:t>
    </dgm:pt>
    <dgm:pt modelId="{9E9A2A94-E93D-444B-8F48-291499EF5346}" type="pres">
      <dgm:prSet presAssocID="{95A64086-7565-E842-A4E2-A27383C4BD93}" presName="connTx" presStyleLbl="parChTrans1D2" presStyleIdx="6" presStyleCnt="12"/>
      <dgm:spPr/>
      <dgm:t>
        <a:bodyPr/>
        <a:lstStyle/>
        <a:p>
          <a:endParaRPr lang="it-IT"/>
        </a:p>
      </dgm:t>
    </dgm:pt>
    <dgm:pt modelId="{A327A50D-A7D9-F348-941C-7E63AB03D068}" type="pres">
      <dgm:prSet presAssocID="{E76334B9-119E-5F4F-A051-55E3D24D8FDC}" presName="node" presStyleLbl="node1" presStyleIdx="6" presStyleCnt="12" custScaleX="202987" custScaleY="189985" custRadScaleRad="100515" custRadScaleInc="267163">
        <dgm:presLayoutVars>
          <dgm:bulletEnabled val="1"/>
        </dgm:presLayoutVars>
      </dgm:prSet>
      <dgm:spPr/>
      <dgm:t>
        <a:bodyPr/>
        <a:lstStyle/>
        <a:p>
          <a:endParaRPr lang="it-IT"/>
        </a:p>
      </dgm:t>
    </dgm:pt>
    <dgm:pt modelId="{DBB14D50-CF83-0642-8A4C-AAA76F4154E9}" type="pres">
      <dgm:prSet presAssocID="{AAA9BCBB-574D-2B45-AD2A-5AC9F3DCE152}" presName="Name9" presStyleLbl="parChTrans1D2" presStyleIdx="7" presStyleCnt="12"/>
      <dgm:spPr/>
      <dgm:t>
        <a:bodyPr/>
        <a:lstStyle/>
        <a:p>
          <a:endParaRPr lang="it-IT"/>
        </a:p>
      </dgm:t>
    </dgm:pt>
    <dgm:pt modelId="{960CD6D0-99FE-974A-9962-65A3DE95A3C2}" type="pres">
      <dgm:prSet presAssocID="{AAA9BCBB-574D-2B45-AD2A-5AC9F3DCE152}" presName="connTx" presStyleLbl="parChTrans1D2" presStyleIdx="7" presStyleCnt="12"/>
      <dgm:spPr/>
      <dgm:t>
        <a:bodyPr/>
        <a:lstStyle/>
        <a:p>
          <a:endParaRPr lang="it-IT"/>
        </a:p>
      </dgm:t>
    </dgm:pt>
    <dgm:pt modelId="{FB0AAEE1-D5EF-3340-8899-A364C28A8831}" type="pres">
      <dgm:prSet presAssocID="{F523D408-8BD1-0E43-8F3D-C1EDBF80ED5B}" presName="node" presStyleLbl="node1" presStyleIdx="7" presStyleCnt="12" custScaleX="245078" custScaleY="191499" custRadScaleRad="218112" custRadScaleInc="535869">
        <dgm:presLayoutVars>
          <dgm:bulletEnabled val="1"/>
        </dgm:presLayoutVars>
      </dgm:prSet>
      <dgm:spPr/>
      <dgm:t>
        <a:bodyPr/>
        <a:lstStyle/>
        <a:p>
          <a:endParaRPr lang="it-IT"/>
        </a:p>
      </dgm:t>
    </dgm:pt>
    <dgm:pt modelId="{CEA3B335-817F-8E4E-82D5-EC96A361EA08}" type="pres">
      <dgm:prSet presAssocID="{32658959-73FB-7C4D-89D8-2F351749A2BA}" presName="Name9" presStyleLbl="parChTrans1D2" presStyleIdx="8" presStyleCnt="12"/>
      <dgm:spPr/>
      <dgm:t>
        <a:bodyPr/>
        <a:lstStyle/>
        <a:p>
          <a:endParaRPr lang="it-IT"/>
        </a:p>
      </dgm:t>
    </dgm:pt>
    <dgm:pt modelId="{1E329D89-64D8-864B-A991-B432C9295B50}" type="pres">
      <dgm:prSet presAssocID="{32658959-73FB-7C4D-89D8-2F351749A2BA}" presName="connTx" presStyleLbl="parChTrans1D2" presStyleIdx="8" presStyleCnt="12"/>
      <dgm:spPr/>
      <dgm:t>
        <a:bodyPr/>
        <a:lstStyle/>
        <a:p>
          <a:endParaRPr lang="it-IT"/>
        </a:p>
      </dgm:t>
    </dgm:pt>
    <dgm:pt modelId="{2CF5AAFF-3975-F845-98D0-B5DF14358E84}" type="pres">
      <dgm:prSet presAssocID="{1752EEB8-C088-064C-89CC-B2D4F9CBCF59}" presName="node" presStyleLbl="node1" presStyleIdx="8" presStyleCnt="12" custScaleX="210688" custScaleY="177705" custRadScaleRad="139200" custRadScaleInc="439921">
        <dgm:presLayoutVars>
          <dgm:bulletEnabled val="1"/>
        </dgm:presLayoutVars>
      </dgm:prSet>
      <dgm:spPr/>
      <dgm:t>
        <a:bodyPr/>
        <a:lstStyle/>
        <a:p>
          <a:endParaRPr lang="it-IT"/>
        </a:p>
      </dgm:t>
    </dgm:pt>
    <dgm:pt modelId="{1B8E8E9F-F126-405F-BB5F-F85E68474161}" type="pres">
      <dgm:prSet presAssocID="{3C03030E-7258-4011-B5B5-28C1C01FB966}" presName="Name9" presStyleLbl="parChTrans1D2" presStyleIdx="9" presStyleCnt="12"/>
      <dgm:spPr/>
      <dgm:t>
        <a:bodyPr/>
        <a:lstStyle/>
        <a:p>
          <a:endParaRPr lang="it-IT"/>
        </a:p>
      </dgm:t>
    </dgm:pt>
    <dgm:pt modelId="{5B136BF9-1BA6-442A-8322-9AE4B4EE4B8C}" type="pres">
      <dgm:prSet presAssocID="{3C03030E-7258-4011-B5B5-28C1C01FB966}" presName="connTx" presStyleLbl="parChTrans1D2" presStyleIdx="9" presStyleCnt="12"/>
      <dgm:spPr/>
      <dgm:t>
        <a:bodyPr/>
        <a:lstStyle/>
        <a:p>
          <a:endParaRPr lang="it-IT"/>
        </a:p>
      </dgm:t>
    </dgm:pt>
    <dgm:pt modelId="{F255016D-8510-4A8D-ABB5-42DE81F949A5}" type="pres">
      <dgm:prSet presAssocID="{2960CF87-9FF0-4ECE-8EBD-873E0D23C9FA}" presName="node" presStyleLbl="node1" presStyleIdx="9" presStyleCnt="12" custScaleX="179974" custScaleY="131528" custRadScaleRad="166897" custRadScaleInc="-227183">
        <dgm:presLayoutVars>
          <dgm:bulletEnabled val="1"/>
        </dgm:presLayoutVars>
      </dgm:prSet>
      <dgm:spPr/>
      <dgm:t>
        <a:bodyPr/>
        <a:lstStyle/>
        <a:p>
          <a:endParaRPr lang="it-IT"/>
        </a:p>
      </dgm:t>
    </dgm:pt>
    <dgm:pt modelId="{1DE18513-56E2-4B3A-A51D-11B4D1BED2FE}" type="pres">
      <dgm:prSet presAssocID="{BA988568-A5F0-43AB-803F-9EB0F721822A}" presName="Name9" presStyleLbl="parChTrans1D2" presStyleIdx="10" presStyleCnt="12"/>
      <dgm:spPr/>
      <dgm:t>
        <a:bodyPr/>
        <a:lstStyle/>
        <a:p>
          <a:endParaRPr lang="it-IT"/>
        </a:p>
      </dgm:t>
    </dgm:pt>
    <dgm:pt modelId="{6A8C24AB-CE21-4CDB-B7DD-10DC82647E16}" type="pres">
      <dgm:prSet presAssocID="{BA988568-A5F0-43AB-803F-9EB0F721822A}" presName="connTx" presStyleLbl="parChTrans1D2" presStyleIdx="10" presStyleCnt="12"/>
      <dgm:spPr/>
      <dgm:t>
        <a:bodyPr/>
        <a:lstStyle/>
        <a:p>
          <a:endParaRPr lang="it-IT"/>
        </a:p>
      </dgm:t>
    </dgm:pt>
    <dgm:pt modelId="{35E4D6B5-B439-45E7-BC18-B267D8A59A0B}" type="pres">
      <dgm:prSet presAssocID="{2D19B4CD-CA80-4D36-9289-08FC25E170AD}" presName="node" presStyleLbl="node1" presStyleIdx="10" presStyleCnt="12" custScaleX="212997" custScaleY="140107" custRadScaleRad="201917" custRadScaleInc="-324418">
        <dgm:presLayoutVars>
          <dgm:bulletEnabled val="1"/>
        </dgm:presLayoutVars>
      </dgm:prSet>
      <dgm:spPr/>
      <dgm:t>
        <a:bodyPr/>
        <a:lstStyle/>
        <a:p>
          <a:endParaRPr lang="it-IT"/>
        </a:p>
      </dgm:t>
    </dgm:pt>
    <dgm:pt modelId="{1DF0A316-4DCD-408C-915A-B1566D2CB54B}" type="pres">
      <dgm:prSet presAssocID="{084C61A7-B4C3-4111-AE49-BE8C8CFA3C01}" presName="Name9" presStyleLbl="parChTrans1D2" presStyleIdx="11" presStyleCnt="12"/>
      <dgm:spPr/>
      <dgm:t>
        <a:bodyPr/>
        <a:lstStyle/>
        <a:p>
          <a:endParaRPr lang="it-IT"/>
        </a:p>
      </dgm:t>
    </dgm:pt>
    <dgm:pt modelId="{E83DC9DD-790D-488A-BB20-C03DAAD3FE61}" type="pres">
      <dgm:prSet presAssocID="{084C61A7-B4C3-4111-AE49-BE8C8CFA3C01}" presName="connTx" presStyleLbl="parChTrans1D2" presStyleIdx="11" presStyleCnt="12"/>
      <dgm:spPr/>
      <dgm:t>
        <a:bodyPr/>
        <a:lstStyle/>
        <a:p>
          <a:endParaRPr lang="it-IT"/>
        </a:p>
      </dgm:t>
    </dgm:pt>
    <dgm:pt modelId="{7D949F6E-3A1E-4ED0-B7B7-0462C17FACD3}" type="pres">
      <dgm:prSet presAssocID="{B435420F-89E2-4CFF-B9BC-E3F0F7C75176}" presName="node" presStyleLbl="node1" presStyleIdx="11" presStyleCnt="12" custScaleX="258995" custScaleY="199063" custRadScaleRad="193577" custRadScaleInc="-406891">
        <dgm:presLayoutVars>
          <dgm:bulletEnabled val="1"/>
        </dgm:presLayoutVars>
      </dgm:prSet>
      <dgm:spPr/>
      <dgm:t>
        <a:bodyPr/>
        <a:lstStyle/>
        <a:p>
          <a:endParaRPr lang="it-IT"/>
        </a:p>
      </dgm:t>
    </dgm:pt>
  </dgm:ptLst>
  <dgm:cxnLst>
    <dgm:cxn modelId="{2A0BF4FA-4CA9-4BEC-A223-C4441562F55C}" type="presOf" srcId="{32658959-73FB-7C4D-89D8-2F351749A2BA}" destId="{CEA3B335-817F-8E4E-82D5-EC96A361EA08}" srcOrd="0" destOrd="0" presId="urn:microsoft.com/office/officeart/2005/8/layout/radial1"/>
    <dgm:cxn modelId="{54C54F1A-6599-4FFD-A9C5-F9246762F7F3}" type="presOf" srcId="{A9013C20-0133-244E-A7BD-C505797CBCC9}" destId="{02841EE5-FFA6-B941-99D9-6A6716A87837}" srcOrd="0" destOrd="0" presId="urn:microsoft.com/office/officeart/2005/8/layout/radial1"/>
    <dgm:cxn modelId="{2472BFB8-D404-964A-8C0D-6F90C2A49517}" srcId="{A2143F95-4E3D-1047-83F0-2D5267707804}" destId="{E93F3BD0-DD35-104E-8E52-3EC5E85DA1C2}" srcOrd="4" destOrd="0" parTransId="{DAFE16D0-4930-494C-B44F-A4612D5238C3}" sibTransId="{B09004B4-E267-5946-A68F-434C97ECA7A7}"/>
    <dgm:cxn modelId="{1153094D-1D4B-4517-AF15-3F82AB3333BB}" type="presOf" srcId="{DAFE16D0-4930-494C-B44F-A4612D5238C3}" destId="{74E048BA-DD5E-F548-93E1-DD53C7FA30BB}" srcOrd="1" destOrd="0" presId="urn:microsoft.com/office/officeart/2005/8/layout/radial1"/>
    <dgm:cxn modelId="{642D98AB-4011-4DA8-BF2D-78F6511AD0F9}" type="presOf" srcId="{3C03030E-7258-4011-B5B5-28C1C01FB966}" destId="{1B8E8E9F-F126-405F-BB5F-F85E68474161}" srcOrd="0" destOrd="0" presId="urn:microsoft.com/office/officeart/2005/8/layout/radial1"/>
    <dgm:cxn modelId="{68D24313-B9E7-402E-BCAA-87B437FE27F2}" type="presOf" srcId="{95A64086-7565-E842-A4E2-A27383C4BD93}" destId="{B496A11A-88C3-6D4F-A2C5-627CA5D1BDC1}" srcOrd="0" destOrd="0" presId="urn:microsoft.com/office/officeart/2005/8/layout/radial1"/>
    <dgm:cxn modelId="{5423CBBC-AE18-410A-BC8F-D3623C0B1E9B}" type="presOf" srcId="{E76B0B17-6021-B849-B1E0-B051111EBF77}" destId="{C264BD64-A4CC-A746-A531-01AAE69B4E98}" srcOrd="1" destOrd="0" presId="urn:microsoft.com/office/officeart/2005/8/layout/radial1"/>
    <dgm:cxn modelId="{55462E49-0796-ED41-A7CB-ED0486C732FC}" srcId="{A2143F95-4E3D-1047-83F0-2D5267707804}" destId="{E76334B9-119E-5F4F-A051-55E3D24D8FDC}" srcOrd="6" destOrd="0" parTransId="{95A64086-7565-E842-A4E2-A27383C4BD93}" sibTransId="{4083F193-9E0F-E04C-BA84-D7BFD597FE97}"/>
    <dgm:cxn modelId="{4CD673D5-9ECB-9E4E-A7B8-2551C5AAEC01}" srcId="{A2143F95-4E3D-1047-83F0-2D5267707804}" destId="{4CC0F530-6695-274A-A8F2-4C4713F1166F}" srcOrd="1" destOrd="0" parTransId="{5DD29192-C815-FD4E-B7E1-1C61357D3C9A}" sibTransId="{C8FDE6C7-625F-7F46-8E64-D3C5BF070850}"/>
    <dgm:cxn modelId="{62F7A9ED-72C7-4864-8034-8553041FA3A4}" type="presOf" srcId="{DAFE16D0-4930-494C-B44F-A4612D5238C3}" destId="{81E99544-A2D9-4940-B434-191CE2D6D41E}" srcOrd="0" destOrd="0" presId="urn:microsoft.com/office/officeart/2005/8/layout/radial1"/>
    <dgm:cxn modelId="{2524EC7D-7612-4F08-B9F7-3FAC573D3656}" type="presOf" srcId="{32658959-73FB-7C4D-89D8-2F351749A2BA}" destId="{1E329D89-64D8-864B-A991-B432C9295B50}" srcOrd="1" destOrd="0" presId="urn:microsoft.com/office/officeart/2005/8/layout/radial1"/>
    <dgm:cxn modelId="{D0EED178-0245-47AC-8F3E-91891FBFA96F}" type="presOf" srcId="{3C03030E-7258-4011-B5B5-28C1C01FB966}" destId="{5B136BF9-1BA6-442A-8322-9AE4B4EE4B8C}" srcOrd="1" destOrd="0" presId="urn:microsoft.com/office/officeart/2005/8/layout/radial1"/>
    <dgm:cxn modelId="{43163E51-F6C8-4ED2-8674-5D0577958364}" type="presOf" srcId="{AAA9BCBB-574D-2B45-AD2A-5AC9F3DCE152}" destId="{DBB14D50-CF83-0642-8A4C-AAA76F4154E9}" srcOrd="0" destOrd="0" presId="urn:microsoft.com/office/officeart/2005/8/layout/radial1"/>
    <dgm:cxn modelId="{6F05F8AA-67C3-4AD0-9EE4-78B8E228FAEA}" type="presOf" srcId="{BE6E3342-BAAF-5F4B-ADFA-EF9359012E4E}" destId="{882A0E98-1F59-3C49-8C4F-A1AE2BBDFA5E}" srcOrd="0" destOrd="0" presId="urn:microsoft.com/office/officeart/2005/8/layout/radial1"/>
    <dgm:cxn modelId="{D7E506F0-5E04-49FB-9BF6-FE01EA392D03}" type="presOf" srcId="{0C5D95AD-3B20-764A-9C3A-B153CC30770E}" destId="{297D0762-BA69-FE41-A67F-10B971DF4DD1}" srcOrd="0" destOrd="0" presId="urn:microsoft.com/office/officeart/2005/8/layout/radial1"/>
    <dgm:cxn modelId="{3ADC9E55-13A2-4428-95D8-765777F8D6F0}" srcId="{A2143F95-4E3D-1047-83F0-2D5267707804}" destId="{2D19B4CD-CA80-4D36-9289-08FC25E170AD}" srcOrd="10" destOrd="0" parTransId="{BA988568-A5F0-43AB-803F-9EB0F721822A}" sibTransId="{1530EA0B-C02D-4630-AE4D-6EFA3A00B63A}"/>
    <dgm:cxn modelId="{D44904DF-8656-4277-88A5-6C9E7EF7A546}" type="presOf" srcId="{0DDF341A-35F9-8244-9417-4BBFEB5148E1}" destId="{401617CE-D29A-D24A-98C3-B510F4940F06}" srcOrd="0" destOrd="0" presId="urn:microsoft.com/office/officeart/2005/8/layout/radial1"/>
    <dgm:cxn modelId="{5BAC658C-2FF8-47C6-940B-9BF10110E6BD}" type="presOf" srcId="{084C61A7-B4C3-4111-AE49-BE8C8CFA3C01}" destId="{1DF0A316-4DCD-408C-915A-B1566D2CB54B}" srcOrd="0" destOrd="0" presId="urn:microsoft.com/office/officeart/2005/8/layout/radial1"/>
    <dgm:cxn modelId="{4AAD3C80-98FF-4199-B0AE-CB6928B1B889}" srcId="{A641EB90-A664-E84E-8D97-8AFEA98F501F}" destId="{974C3EBD-405F-473A-895B-8F4C3DD73682}" srcOrd="1" destOrd="0" parTransId="{CE9E8DE7-C6EA-402A-9660-22BDB3F0D999}" sibTransId="{D49EDCDD-9446-4146-9ADD-2AE8A032D31D}"/>
    <dgm:cxn modelId="{1468DDB8-DB31-DC4F-AA16-9B3718A5BCB0}" srcId="{A2143F95-4E3D-1047-83F0-2D5267707804}" destId="{A9013C20-0133-244E-A7BD-C505797CBCC9}" srcOrd="3" destOrd="0" parTransId="{E0572D54-2627-9B46-804E-D201B8F081D4}" sibTransId="{B1603694-90C4-6040-91F7-D80988B81B1E}"/>
    <dgm:cxn modelId="{7E81518D-3656-47CE-85AF-B3917ADFB5B8}" type="presOf" srcId="{E76334B9-119E-5F4F-A051-55E3D24D8FDC}" destId="{A327A50D-A7D9-F348-941C-7E63AB03D068}" srcOrd="0" destOrd="0" presId="urn:microsoft.com/office/officeart/2005/8/layout/radial1"/>
    <dgm:cxn modelId="{A1480D33-E245-8D42-BA12-AF458F585B25}" srcId="{A2143F95-4E3D-1047-83F0-2D5267707804}" destId="{F523D408-8BD1-0E43-8F3D-C1EDBF80ED5B}" srcOrd="7" destOrd="0" parTransId="{AAA9BCBB-574D-2B45-AD2A-5AC9F3DCE152}" sibTransId="{5BABC64D-693C-6C40-9073-D3207A0D99D9}"/>
    <dgm:cxn modelId="{FCE58FF4-BA74-45D8-8817-4AC30031B278}" type="presOf" srcId="{2D19B4CD-CA80-4D36-9289-08FC25E170AD}" destId="{35E4D6B5-B439-45E7-BC18-B267D8A59A0B}" srcOrd="0" destOrd="0" presId="urn:microsoft.com/office/officeart/2005/8/layout/radial1"/>
    <dgm:cxn modelId="{57D213F8-A6F0-464F-9026-B2BAC93A6E5F}" type="presOf" srcId="{93ED894E-1A3B-134F-A05B-EDD719D56C0F}" destId="{FB16683C-6441-144C-8949-A3E4C95A45AE}" srcOrd="0" destOrd="0" presId="urn:microsoft.com/office/officeart/2005/8/layout/radial1"/>
    <dgm:cxn modelId="{50088287-4469-44EC-87BD-80798A62483E}" type="presOf" srcId="{E93F3BD0-DD35-104E-8E52-3EC5E85DA1C2}" destId="{7C86C436-25EE-3B4E-9432-B6207B171A2B}" srcOrd="0" destOrd="0" presId="urn:microsoft.com/office/officeart/2005/8/layout/radial1"/>
    <dgm:cxn modelId="{D49B81D0-48CF-4792-AE43-8AE74380F1F9}" type="presOf" srcId="{B435420F-89E2-4CFF-B9BC-E3F0F7C75176}" destId="{7D949F6E-3A1E-4ED0-B7B7-0462C17FACD3}" srcOrd="0" destOrd="0" presId="urn:microsoft.com/office/officeart/2005/8/layout/radial1"/>
    <dgm:cxn modelId="{A68F8D2C-3D72-4140-A286-5337CFF94615}" type="presOf" srcId="{E0572D54-2627-9B46-804E-D201B8F081D4}" destId="{F80E9E04-465A-FF47-9D9A-21E3CE00C281}" srcOrd="0" destOrd="0" presId="urn:microsoft.com/office/officeart/2005/8/layout/radial1"/>
    <dgm:cxn modelId="{5E069256-23BA-8B42-8FCE-78F6091A9D17}" srcId="{A641EB90-A664-E84E-8D97-8AFEA98F501F}" destId="{A2143F95-4E3D-1047-83F0-2D5267707804}" srcOrd="0" destOrd="0" parTransId="{2DA95071-87AD-E34A-93D0-E3BCDB014B0E}" sibTransId="{72C59A46-CDA2-CF49-A3A5-A76EA1E1B424}"/>
    <dgm:cxn modelId="{EE964D7D-6C8A-42C0-B9DE-2913381168B0}" type="presOf" srcId="{1752EEB8-C088-064C-89CC-B2D4F9CBCF59}" destId="{2CF5AAFF-3975-F845-98D0-B5DF14358E84}" srcOrd="0" destOrd="0" presId="urn:microsoft.com/office/officeart/2005/8/layout/radial1"/>
    <dgm:cxn modelId="{EF55900A-C8C7-4F14-ABD7-04802C392F3C}" type="presOf" srcId="{F523D408-8BD1-0E43-8F3D-C1EDBF80ED5B}" destId="{FB0AAEE1-D5EF-3340-8899-A364C28A8831}" srcOrd="0" destOrd="0" presId="urn:microsoft.com/office/officeart/2005/8/layout/radial1"/>
    <dgm:cxn modelId="{1D9C2737-25D9-3744-BF25-87CFD42276A6}" srcId="{A2143F95-4E3D-1047-83F0-2D5267707804}" destId="{0C5D95AD-3B20-764A-9C3A-B153CC30770E}" srcOrd="0" destOrd="0" parTransId="{BE6E3342-BAAF-5F4B-ADFA-EF9359012E4E}" sibTransId="{2E5A2350-6142-F64B-A72D-1D01FBD854B3}"/>
    <dgm:cxn modelId="{1373664F-BC36-924F-AB16-4247DDCA3725}" srcId="{A2143F95-4E3D-1047-83F0-2D5267707804}" destId="{1752EEB8-C088-064C-89CC-B2D4F9CBCF59}" srcOrd="8" destOrd="0" parTransId="{32658959-73FB-7C4D-89D8-2F351749A2BA}" sibTransId="{33867592-810C-F64A-8F98-86F80115B7E5}"/>
    <dgm:cxn modelId="{9BDA8A1D-0E97-440C-AC6B-423100EE6285}" type="presOf" srcId="{BE6E3342-BAAF-5F4B-ADFA-EF9359012E4E}" destId="{2277F5D7-04B8-204D-B271-F11C146EACB8}" srcOrd="1" destOrd="0" presId="urn:microsoft.com/office/officeart/2005/8/layout/radial1"/>
    <dgm:cxn modelId="{173F3DE7-CA9E-4AA3-BAF2-BB3D59EA1BE9}" type="presOf" srcId="{4CC0F530-6695-274A-A8F2-4C4713F1166F}" destId="{869A18CD-BDFE-F44B-B0CB-98B8AF1F6D6A}" srcOrd="0" destOrd="0" presId="urn:microsoft.com/office/officeart/2005/8/layout/radial1"/>
    <dgm:cxn modelId="{0D827EB1-56BE-4653-992E-3D355ACDEA4B}" type="presOf" srcId="{BA988568-A5F0-43AB-803F-9EB0F721822A}" destId="{6A8C24AB-CE21-4CDB-B7DD-10DC82647E16}" srcOrd="1" destOrd="0" presId="urn:microsoft.com/office/officeart/2005/8/layout/radial1"/>
    <dgm:cxn modelId="{4BF0F9BA-B43B-7A49-ABC9-4033160D68EF}" srcId="{A2143F95-4E3D-1047-83F0-2D5267707804}" destId="{93ED894E-1A3B-134F-A05B-EDD719D56C0F}" srcOrd="2" destOrd="0" parTransId="{61E66C54-43B5-E54C-92C9-71C82447943C}" sibTransId="{CC2FD311-002B-BE4B-83D3-FEBDDEF32620}"/>
    <dgm:cxn modelId="{1EC6DB32-08C1-4A27-AC9B-205C1455FF91}" type="presOf" srcId="{61E66C54-43B5-E54C-92C9-71C82447943C}" destId="{D4650C6D-AF50-4C42-95DF-75BBE9E497B1}" srcOrd="1" destOrd="0" presId="urn:microsoft.com/office/officeart/2005/8/layout/radial1"/>
    <dgm:cxn modelId="{021E8C58-C4F9-473F-A613-DF44D41FE15C}" type="presOf" srcId="{95A64086-7565-E842-A4E2-A27383C4BD93}" destId="{9E9A2A94-E93D-444B-8F48-291499EF5346}" srcOrd="1" destOrd="0" presId="urn:microsoft.com/office/officeart/2005/8/layout/radial1"/>
    <dgm:cxn modelId="{F914493C-3BFF-46C1-AABF-A2A824D4523A}" srcId="{A641EB90-A664-E84E-8D97-8AFEA98F501F}" destId="{46878024-0585-4555-BC0E-CFB3D32D8105}" srcOrd="2" destOrd="0" parTransId="{B7CE92C8-A4FA-4CE2-93EF-FCFEAB3456A1}" sibTransId="{AB3F0F02-DE42-4170-B5E1-563461AEC751}"/>
    <dgm:cxn modelId="{E94B3396-97C6-404F-8342-D6A08C7FD58C}" type="presOf" srcId="{084C61A7-B4C3-4111-AE49-BE8C8CFA3C01}" destId="{E83DC9DD-790D-488A-BB20-C03DAAD3FE61}" srcOrd="1" destOrd="0" presId="urn:microsoft.com/office/officeart/2005/8/layout/radial1"/>
    <dgm:cxn modelId="{DA80DA6C-B7AE-40B2-AEF1-FEF1856B3214}" type="presOf" srcId="{5DD29192-C815-FD4E-B7E1-1C61357D3C9A}" destId="{E8B030B3-BC24-FB4B-9BE8-6E90982C142F}" srcOrd="0" destOrd="0" presId="urn:microsoft.com/office/officeart/2005/8/layout/radial1"/>
    <dgm:cxn modelId="{00C5C6FA-CEC3-49A6-8D30-FE2C2D82A968}" type="presOf" srcId="{2960CF87-9FF0-4ECE-8EBD-873E0D23C9FA}" destId="{F255016D-8510-4A8D-ABB5-42DE81F949A5}" srcOrd="0" destOrd="0" presId="urn:microsoft.com/office/officeart/2005/8/layout/radial1"/>
    <dgm:cxn modelId="{8DFB3AE5-1BF5-4753-A48D-19A30E48DEA8}" srcId="{A2143F95-4E3D-1047-83F0-2D5267707804}" destId="{2960CF87-9FF0-4ECE-8EBD-873E0D23C9FA}" srcOrd="9" destOrd="0" parTransId="{3C03030E-7258-4011-B5B5-28C1C01FB966}" sibTransId="{6F7D12B9-5635-4A02-BFDA-FBF3289410AE}"/>
    <dgm:cxn modelId="{414DAFEF-A35A-4239-8831-33999A5E65A1}" type="presOf" srcId="{A2143F95-4E3D-1047-83F0-2D5267707804}" destId="{854F9CA7-FD69-FF46-8BAC-05F6F68C73EE}" srcOrd="0" destOrd="0" presId="urn:microsoft.com/office/officeart/2005/8/layout/radial1"/>
    <dgm:cxn modelId="{82282CB8-A52A-4AC3-A903-E0D47A3912BA}" srcId="{A2143F95-4E3D-1047-83F0-2D5267707804}" destId="{B435420F-89E2-4CFF-B9BC-E3F0F7C75176}" srcOrd="11" destOrd="0" parTransId="{084C61A7-B4C3-4111-AE49-BE8C8CFA3C01}" sibTransId="{22BD9E29-CC8C-434E-9C64-7E6AF645F4A7}"/>
    <dgm:cxn modelId="{5D022795-599C-4E8F-AE91-3CC01F488C8A}" type="presOf" srcId="{E0572D54-2627-9B46-804E-D201B8F081D4}" destId="{9D2AE32C-78C8-3348-A224-E225BC00107F}" srcOrd="1" destOrd="0" presId="urn:microsoft.com/office/officeart/2005/8/layout/radial1"/>
    <dgm:cxn modelId="{FE5D1595-A292-4F80-8247-6624199AC46A}" type="presOf" srcId="{AAA9BCBB-574D-2B45-AD2A-5AC9F3DCE152}" destId="{960CD6D0-99FE-974A-9962-65A3DE95A3C2}" srcOrd="1" destOrd="0" presId="urn:microsoft.com/office/officeart/2005/8/layout/radial1"/>
    <dgm:cxn modelId="{A28F5682-252C-F04E-91A4-ACF91A1FFD6B}" srcId="{A2143F95-4E3D-1047-83F0-2D5267707804}" destId="{0DDF341A-35F9-8244-9417-4BBFEB5148E1}" srcOrd="5" destOrd="0" parTransId="{E76B0B17-6021-B849-B1E0-B051111EBF77}" sibTransId="{46672E0F-1470-424F-A6C6-3C1B53135070}"/>
    <dgm:cxn modelId="{64E7B4A6-C470-4B2E-BC3C-BFB6D496695B}" type="presOf" srcId="{61E66C54-43B5-E54C-92C9-71C82447943C}" destId="{99A68F83-2D4F-3C4E-8559-B25A32BFE734}" srcOrd="0" destOrd="0" presId="urn:microsoft.com/office/officeart/2005/8/layout/radial1"/>
    <dgm:cxn modelId="{FD048EE6-19DC-4165-837B-B674181C4F64}" type="presOf" srcId="{E76B0B17-6021-B849-B1E0-B051111EBF77}" destId="{E23A4C56-24A9-2448-B878-05EE66B5632D}" srcOrd="0" destOrd="0" presId="urn:microsoft.com/office/officeart/2005/8/layout/radial1"/>
    <dgm:cxn modelId="{31B8D4FD-A5A0-4C1A-9A2C-3082D0B970D1}" type="presOf" srcId="{BA988568-A5F0-43AB-803F-9EB0F721822A}" destId="{1DE18513-56E2-4B3A-A51D-11B4D1BED2FE}" srcOrd="0" destOrd="0" presId="urn:microsoft.com/office/officeart/2005/8/layout/radial1"/>
    <dgm:cxn modelId="{0DE15B43-741D-4E1F-8A26-F93DB37F0CDF}" type="presOf" srcId="{5DD29192-C815-FD4E-B7E1-1C61357D3C9A}" destId="{B1A959F2-9839-E64A-8038-55CC3971DFEB}" srcOrd="1" destOrd="0" presId="urn:microsoft.com/office/officeart/2005/8/layout/radial1"/>
    <dgm:cxn modelId="{F2B02A78-A06B-43CE-8971-437340ECFDBA}" type="presOf" srcId="{A641EB90-A664-E84E-8D97-8AFEA98F501F}" destId="{517F6271-C9AE-C64B-932B-70EE43EDFDB4}" srcOrd="0" destOrd="0" presId="urn:microsoft.com/office/officeart/2005/8/layout/radial1"/>
    <dgm:cxn modelId="{0507BCDC-656C-4E19-A127-E65EF8712848}" type="presParOf" srcId="{517F6271-C9AE-C64B-932B-70EE43EDFDB4}" destId="{854F9CA7-FD69-FF46-8BAC-05F6F68C73EE}" srcOrd="0" destOrd="0" presId="urn:microsoft.com/office/officeart/2005/8/layout/radial1"/>
    <dgm:cxn modelId="{1E9C2C27-4730-49ED-93B8-AB6168506447}" type="presParOf" srcId="{517F6271-C9AE-C64B-932B-70EE43EDFDB4}" destId="{882A0E98-1F59-3C49-8C4F-A1AE2BBDFA5E}" srcOrd="1" destOrd="0" presId="urn:microsoft.com/office/officeart/2005/8/layout/radial1"/>
    <dgm:cxn modelId="{D1A57ED6-434F-4155-AB1F-FF541BE5B8B7}" type="presParOf" srcId="{882A0E98-1F59-3C49-8C4F-A1AE2BBDFA5E}" destId="{2277F5D7-04B8-204D-B271-F11C146EACB8}" srcOrd="0" destOrd="0" presId="urn:microsoft.com/office/officeart/2005/8/layout/radial1"/>
    <dgm:cxn modelId="{9DE21528-88AB-4F82-8EF5-8EB3307D4969}" type="presParOf" srcId="{517F6271-C9AE-C64B-932B-70EE43EDFDB4}" destId="{297D0762-BA69-FE41-A67F-10B971DF4DD1}" srcOrd="2" destOrd="0" presId="urn:microsoft.com/office/officeart/2005/8/layout/radial1"/>
    <dgm:cxn modelId="{2DFEC639-1CB8-42E7-BFC8-B1089D6075CF}" type="presParOf" srcId="{517F6271-C9AE-C64B-932B-70EE43EDFDB4}" destId="{E8B030B3-BC24-FB4B-9BE8-6E90982C142F}" srcOrd="3" destOrd="0" presId="urn:microsoft.com/office/officeart/2005/8/layout/radial1"/>
    <dgm:cxn modelId="{FD716DEA-7FE8-4250-81EE-A8E59A2A4613}" type="presParOf" srcId="{E8B030B3-BC24-FB4B-9BE8-6E90982C142F}" destId="{B1A959F2-9839-E64A-8038-55CC3971DFEB}" srcOrd="0" destOrd="0" presId="urn:microsoft.com/office/officeart/2005/8/layout/radial1"/>
    <dgm:cxn modelId="{7BAA1F9C-F1CB-4B5B-B648-3CA4BD9B4C45}" type="presParOf" srcId="{517F6271-C9AE-C64B-932B-70EE43EDFDB4}" destId="{869A18CD-BDFE-F44B-B0CB-98B8AF1F6D6A}" srcOrd="4" destOrd="0" presId="urn:microsoft.com/office/officeart/2005/8/layout/radial1"/>
    <dgm:cxn modelId="{60FA255F-52D5-4330-9569-EDE61193ACD7}" type="presParOf" srcId="{517F6271-C9AE-C64B-932B-70EE43EDFDB4}" destId="{99A68F83-2D4F-3C4E-8559-B25A32BFE734}" srcOrd="5" destOrd="0" presId="urn:microsoft.com/office/officeart/2005/8/layout/radial1"/>
    <dgm:cxn modelId="{AD5CB686-F57E-4069-A774-495169F40F77}" type="presParOf" srcId="{99A68F83-2D4F-3C4E-8559-B25A32BFE734}" destId="{D4650C6D-AF50-4C42-95DF-75BBE9E497B1}" srcOrd="0" destOrd="0" presId="urn:microsoft.com/office/officeart/2005/8/layout/radial1"/>
    <dgm:cxn modelId="{7059FC85-6E60-453E-8383-0E063A4B5E9C}" type="presParOf" srcId="{517F6271-C9AE-C64B-932B-70EE43EDFDB4}" destId="{FB16683C-6441-144C-8949-A3E4C95A45AE}" srcOrd="6" destOrd="0" presId="urn:microsoft.com/office/officeart/2005/8/layout/radial1"/>
    <dgm:cxn modelId="{15D75ED5-2F49-44A5-AC30-EE6C3B9B5EF6}" type="presParOf" srcId="{517F6271-C9AE-C64B-932B-70EE43EDFDB4}" destId="{F80E9E04-465A-FF47-9D9A-21E3CE00C281}" srcOrd="7" destOrd="0" presId="urn:microsoft.com/office/officeart/2005/8/layout/radial1"/>
    <dgm:cxn modelId="{BEC99190-F1A4-436B-99B9-E0949CA6C92E}" type="presParOf" srcId="{F80E9E04-465A-FF47-9D9A-21E3CE00C281}" destId="{9D2AE32C-78C8-3348-A224-E225BC00107F}" srcOrd="0" destOrd="0" presId="urn:microsoft.com/office/officeart/2005/8/layout/radial1"/>
    <dgm:cxn modelId="{0ACC9EEE-F1BF-4128-A316-1919A3C28CE2}" type="presParOf" srcId="{517F6271-C9AE-C64B-932B-70EE43EDFDB4}" destId="{02841EE5-FFA6-B941-99D9-6A6716A87837}" srcOrd="8" destOrd="0" presId="urn:microsoft.com/office/officeart/2005/8/layout/radial1"/>
    <dgm:cxn modelId="{2FFF371E-83E9-4957-A551-4D7C633EF4F2}" type="presParOf" srcId="{517F6271-C9AE-C64B-932B-70EE43EDFDB4}" destId="{81E99544-A2D9-4940-B434-191CE2D6D41E}" srcOrd="9" destOrd="0" presId="urn:microsoft.com/office/officeart/2005/8/layout/radial1"/>
    <dgm:cxn modelId="{4FA49EB9-DB89-471E-B9D0-F33DD7FA81BA}" type="presParOf" srcId="{81E99544-A2D9-4940-B434-191CE2D6D41E}" destId="{74E048BA-DD5E-F548-93E1-DD53C7FA30BB}" srcOrd="0" destOrd="0" presId="urn:microsoft.com/office/officeart/2005/8/layout/radial1"/>
    <dgm:cxn modelId="{0FE02834-B290-4EE4-9D4C-31E89DA30105}" type="presParOf" srcId="{517F6271-C9AE-C64B-932B-70EE43EDFDB4}" destId="{7C86C436-25EE-3B4E-9432-B6207B171A2B}" srcOrd="10" destOrd="0" presId="urn:microsoft.com/office/officeart/2005/8/layout/radial1"/>
    <dgm:cxn modelId="{C7751035-A208-46EA-B742-D19FC766D8B8}" type="presParOf" srcId="{517F6271-C9AE-C64B-932B-70EE43EDFDB4}" destId="{E23A4C56-24A9-2448-B878-05EE66B5632D}" srcOrd="11" destOrd="0" presId="urn:microsoft.com/office/officeart/2005/8/layout/radial1"/>
    <dgm:cxn modelId="{7FABFB07-464D-4879-B4D2-BEF5DB346535}" type="presParOf" srcId="{E23A4C56-24A9-2448-B878-05EE66B5632D}" destId="{C264BD64-A4CC-A746-A531-01AAE69B4E98}" srcOrd="0" destOrd="0" presId="urn:microsoft.com/office/officeart/2005/8/layout/radial1"/>
    <dgm:cxn modelId="{583BFCB3-BA36-48B4-9614-534EC2369504}" type="presParOf" srcId="{517F6271-C9AE-C64B-932B-70EE43EDFDB4}" destId="{401617CE-D29A-D24A-98C3-B510F4940F06}" srcOrd="12" destOrd="0" presId="urn:microsoft.com/office/officeart/2005/8/layout/radial1"/>
    <dgm:cxn modelId="{E75CB369-7E41-44ED-B607-1A2CCB2E4BD4}" type="presParOf" srcId="{517F6271-C9AE-C64B-932B-70EE43EDFDB4}" destId="{B496A11A-88C3-6D4F-A2C5-627CA5D1BDC1}" srcOrd="13" destOrd="0" presId="urn:microsoft.com/office/officeart/2005/8/layout/radial1"/>
    <dgm:cxn modelId="{C6E22811-9A9E-4ADC-9AA7-926640A49319}" type="presParOf" srcId="{B496A11A-88C3-6D4F-A2C5-627CA5D1BDC1}" destId="{9E9A2A94-E93D-444B-8F48-291499EF5346}" srcOrd="0" destOrd="0" presId="urn:microsoft.com/office/officeart/2005/8/layout/radial1"/>
    <dgm:cxn modelId="{33236363-ED90-44B2-B137-D163A9E07A39}" type="presParOf" srcId="{517F6271-C9AE-C64B-932B-70EE43EDFDB4}" destId="{A327A50D-A7D9-F348-941C-7E63AB03D068}" srcOrd="14" destOrd="0" presId="urn:microsoft.com/office/officeart/2005/8/layout/radial1"/>
    <dgm:cxn modelId="{D991C059-7E85-4DD5-8A71-15E7153DF51B}" type="presParOf" srcId="{517F6271-C9AE-C64B-932B-70EE43EDFDB4}" destId="{DBB14D50-CF83-0642-8A4C-AAA76F4154E9}" srcOrd="15" destOrd="0" presId="urn:microsoft.com/office/officeart/2005/8/layout/radial1"/>
    <dgm:cxn modelId="{585576A0-6F32-4DDA-B48D-1B4C74B7C60D}" type="presParOf" srcId="{DBB14D50-CF83-0642-8A4C-AAA76F4154E9}" destId="{960CD6D0-99FE-974A-9962-65A3DE95A3C2}" srcOrd="0" destOrd="0" presId="urn:microsoft.com/office/officeart/2005/8/layout/radial1"/>
    <dgm:cxn modelId="{548001FC-AFBC-4610-81C2-75392D2E971C}" type="presParOf" srcId="{517F6271-C9AE-C64B-932B-70EE43EDFDB4}" destId="{FB0AAEE1-D5EF-3340-8899-A364C28A8831}" srcOrd="16" destOrd="0" presId="urn:microsoft.com/office/officeart/2005/8/layout/radial1"/>
    <dgm:cxn modelId="{A7F458CC-5181-4181-8F6A-9969E97DC1FF}" type="presParOf" srcId="{517F6271-C9AE-C64B-932B-70EE43EDFDB4}" destId="{CEA3B335-817F-8E4E-82D5-EC96A361EA08}" srcOrd="17" destOrd="0" presId="urn:microsoft.com/office/officeart/2005/8/layout/radial1"/>
    <dgm:cxn modelId="{2CA81B6B-A978-4C28-84B8-867F08103F64}" type="presParOf" srcId="{CEA3B335-817F-8E4E-82D5-EC96A361EA08}" destId="{1E329D89-64D8-864B-A991-B432C9295B50}" srcOrd="0" destOrd="0" presId="urn:microsoft.com/office/officeart/2005/8/layout/radial1"/>
    <dgm:cxn modelId="{8209A430-C44F-48E4-9D7B-867E9D529F7E}" type="presParOf" srcId="{517F6271-C9AE-C64B-932B-70EE43EDFDB4}" destId="{2CF5AAFF-3975-F845-98D0-B5DF14358E84}" srcOrd="18" destOrd="0" presId="urn:microsoft.com/office/officeart/2005/8/layout/radial1"/>
    <dgm:cxn modelId="{866552C7-E10C-49FF-BF4B-CE166048B204}" type="presParOf" srcId="{517F6271-C9AE-C64B-932B-70EE43EDFDB4}" destId="{1B8E8E9F-F126-405F-BB5F-F85E68474161}" srcOrd="19" destOrd="0" presId="urn:microsoft.com/office/officeart/2005/8/layout/radial1"/>
    <dgm:cxn modelId="{02147D1A-22D4-4BC6-892F-888BA34CAF1F}" type="presParOf" srcId="{1B8E8E9F-F126-405F-BB5F-F85E68474161}" destId="{5B136BF9-1BA6-442A-8322-9AE4B4EE4B8C}" srcOrd="0" destOrd="0" presId="urn:microsoft.com/office/officeart/2005/8/layout/radial1"/>
    <dgm:cxn modelId="{2A940F06-DB1D-4487-AACC-754FA6A27F48}" type="presParOf" srcId="{517F6271-C9AE-C64B-932B-70EE43EDFDB4}" destId="{F255016D-8510-4A8D-ABB5-42DE81F949A5}" srcOrd="20" destOrd="0" presId="urn:microsoft.com/office/officeart/2005/8/layout/radial1"/>
    <dgm:cxn modelId="{EC3C389D-B4D3-4F16-8DE3-0437A8F28268}" type="presParOf" srcId="{517F6271-C9AE-C64B-932B-70EE43EDFDB4}" destId="{1DE18513-56E2-4B3A-A51D-11B4D1BED2FE}" srcOrd="21" destOrd="0" presId="urn:microsoft.com/office/officeart/2005/8/layout/radial1"/>
    <dgm:cxn modelId="{027DC37F-C28C-4FD8-9381-3D6C7A986361}" type="presParOf" srcId="{1DE18513-56E2-4B3A-A51D-11B4D1BED2FE}" destId="{6A8C24AB-CE21-4CDB-B7DD-10DC82647E16}" srcOrd="0" destOrd="0" presId="urn:microsoft.com/office/officeart/2005/8/layout/radial1"/>
    <dgm:cxn modelId="{0A248AC4-F24B-44C9-B7DA-B80F845F36CB}" type="presParOf" srcId="{517F6271-C9AE-C64B-932B-70EE43EDFDB4}" destId="{35E4D6B5-B439-45E7-BC18-B267D8A59A0B}" srcOrd="22" destOrd="0" presId="urn:microsoft.com/office/officeart/2005/8/layout/radial1"/>
    <dgm:cxn modelId="{E0EBEBE0-A8C5-47B4-B6CF-252067D3ACBB}" type="presParOf" srcId="{517F6271-C9AE-C64B-932B-70EE43EDFDB4}" destId="{1DF0A316-4DCD-408C-915A-B1566D2CB54B}" srcOrd="23" destOrd="0" presId="urn:microsoft.com/office/officeart/2005/8/layout/radial1"/>
    <dgm:cxn modelId="{CCD66328-6417-4189-A624-389B601A4513}" type="presParOf" srcId="{1DF0A316-4DCD-408C-915A-B1566D2CB54B}" destId="{E83DC9DD-790D-488A-BB20-C03DAAD3FE61}" srcOrd="0" destOrd="0" presId="urn:microsoft.com/office/officeart/2005/8/layout/radial1"/>
    <dgm:cxn modelId="{F0C70FB5-9EC6-4856-90D7-1A611DF387CC}" type="presParOf" srcId="{517F6271-C9AE-C64B-932B-70EE43EDFDB4}" destId="{7D949F6E-3A1E-4ED0-B7B7-0462C17FACD3}" srcOrd="24"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41EB90-A664-E84E-8D97-8AFEA98F501F}" type="doc">
      <dgm:prSet loTypeId="urn:microsoft.com/office/officeart/2005/8/layout/radial1" loCatId="" qsTypeId="urn:microsoft.com/office/officeart/2005/8/quickstyle/simple4" qsCatId="simple" csTypeId="urn:microsoft.com/office/officeart/2005/8/colors/colorful1" csCatId="colorful" phldr="1"/>
      <dgm:spPr/>
      <dgm:t>
        <a:bodyPr/>
        <a:lstStyle/>
        <a:p>
          <a:endParaRPr lang="it-IT"/>
        </a:p>
      </dgm:t>
    </dgm:pt>
    <dgm:pt modelId="{A2143F95-4E3D-1047-83F0-2D5267707804}">
      <dgm:prSet phldrT="[Testo]" custT="1"/>
      <dgm:spPr>
        <a:solidFill>
          <a:schemeClr val="accent5">
            <a:lumMod val="20000"/>
            <a:lumOff val="80000"/>
          </a:schemeClr>
        </a:solidFill>
      </dgm:spPr>
      <dgm:t>
        <a:bodyPr/>
        <a:lstStyle/>
        <a:p>
          <a:r>
            <a:rPr lang="it-IT" sz="2000" b="1" dirty="0">
              <a:solidFill>
                <a:schemeClr val="tx1"/>
              </a:solidFill>
              <a:latin typeface="+mn-lt"/>
            </a:rPr>
            <a:t>Rapporto riesame triennale  Marzo 2021</a:t>
          </a:r>
        </a:p>
      </dgm:t>
    </dgm:pt>
    <dgm:pt modelId="{2DA95071-87AD-E34A-93D0-E3BCDB014B0E}" type="parTrans" cxnId="{5E069256-23BA-8B42-8FCE-78F6091A9D17}">
      <dgm:prSet/>
      <dgm:spPr/>
      <dgm:t>
        <a:bodyPr/>
        <a:lstStyle/>
        <a:p>
          <a:endParaRPr lang="it-IT"/>
        </a:p>
      </dgm:t>
    </dgm:pt>
    <dgm:pt modelId="{72C59A46-CDA2-CF49-A3A5-A76EA1E1B424}" type="sibTrans" cxnId="{5E069256-23BA-8B42-8FCE-78F6091A9D17}">
      <dgm:prSet/>
      <dgm:spPr/>
      <dgm:t>
        <a:bodyPr/>
        <a:lstStyle/>
        <a:p>
          <a:endParaRPr lang="it-IT"/>
        </a:p>
      </dgm:t>
    </dgm:pt>
    <dgm:pt modelId="{0C5D95AD-3B20-764A-9C3A-B153CC30770E}">
      <dgm:prSet phldrT="[Testo]" custT="1"/>
      <dgm:spPr>
        <a:solidFill>
          <a:schemeClr val="accent1"/>
        </a:solidFill>
      </dgm:spPr>
      <dgm:t>
        <a:bodyPr/>
        <a:lstStyle/>
        <a:p>
          <a:r>
            <a:rPr lang="it-IT" sz="1200" b="1" dirty="0">
              <a:solidFill>
                <a:schemeClr val="tx1"/>
              </a:solidFill>
            </a:rPr>
            <a:t>Erasmus+ Traineeship</a:t>
          </a:r>
          <a:r>
            <a:rPr lang="it-IT" sz="1200" dirty="0">
              <a:solidFill>
                <a:schemeClr val="tx1"/>
              </a:solidFill>
            </a:rPr>
            <a:t>: prodotto un documento di sintesi rispetto ai principali risultati della tesi "</a:t>
          </a:r>
          <a:r>
            <a:rPr lang="it-IT" sz="1200" i="1" dirty="0">
              <a:solidFill>
                <a:schemeClr val="tx1"/>
              </a:solidFill>
            </a:rPr>
            <a:t>L’esperienza degli studenti nell’Erasmus+ Traineeship: uno studio esplorativo</a:t>
          </a:r>
          <a:r>
            <a:rPr lang="it-IT" sz="1200" dirty="0">
              <a:solidFill>
                <a:schemeClr val="tx1"/>
              </a:solidFill>
            </a:rPr>
            <a:t>"</a:t>
          </a:r>
        </a:p>
      </dgm:t>
    </dgm:pt>
    <dgm:pt modelId="{BE6E3342-BAAF-5F4B-ADFA-EF9359012E4E}" type="parTrans" cxnId="{1D9C2737-25D9-3744-BF25-87CFD42276A6}">
      <dgm:prSet/>
      <dgm:spPr/>
      <dgm:t>
        <a:bodyPr/>
        <a:lstStyle/>
        <a:p>
          <a:endParaRPr lang="it-IT"/>
        </a:p>
      </dgm:t>
    </dgm:pt>
    <dgm:pt modelId="{2E5A2350-6142-F64B-A72D-1D01FBD854B3}" type="sibTrans" cxnId="{1D9C2737-25D9-3744-BF25-87CFD42276A6}">
      <dgm:prSet/>
      <dgm:spPr/>
      <dgm:t>
        <a:bodyPr/>
        <a:lstStyle/>
        <a:p>
          <a:endParaRPr lang="it-IT"/>
        </a:p>
      </dgm:t>
    </dgm:pt>
    <dgm:pt modelId="{4CC0F530-6695-274A-A8F2-4C4713F1166F}">
      <dgm:prSet phldrT="[Testo]" custT="1"/>
      <dgm:spPr>
        <a:solidFill>
          <a:schemeClr val="accent1"/>
        </a:solidFill>
      </dgm:spPr>
      <dgm:t>
        <a:bodyPr/>
        <a:lstStyle/>
        <a:p>
          <a:r>
            <a:rPr lang="it-IT" sz="1200" i="0" dirty="0">
              <a:solidFill>
                <a:schemeClr val="tx1"/>
              </a:solidFill>
            </a:rPr>
            <a:t>Condotta una </a:t>
          </a:r>
          <a:r>
            <a:rPr lang="it-IT" sz="1200" b="1" i="0" dirty="0">
              <a:solidFill>
                <a:schemeClr val="tx1"/>
              </a:solidFill>
            </a:rPr>
            <a:t>survey</a:t>
          </a:r>
          <a:r>
            <a:rPr lang="it-IT" sz="1200" i="0" dirty="0">
              <a:solidFill>
                <a:schemeClr val="tx1"/>
              </a:solidFill>
            </a:rPr>
            <a:t> che ha incluso studenti neo-laureati del Campus di Udine e Pordenone e dell'Università degli Studi di Verona e Torino, al fine di monitorare il grado di preparazione percepito</a:t>
          </a:r>
        </a:p>
      </dgm:t>
    </dgm:pt>
    <dgm:pt modelId="{5DD29192-C815-FD4E-B7E1-1C61357D3C9A}" type="parTrans" cxnId="{4CD673D5-9ECB-9E4E-A7B8-2551C5AAEC01}">
      <dgm:prSet/>
      <dgm:spPr/>
      <dgm:t>
        <a:bodyPr/>
        <a:lstStyle/>
        <a:p>
          <a:endParaRPr lang="it-IT"/>
        </a:p>
      </dgm:t>
    </dgm:pt>
    <dgm:pt modelId="{C8FDE6C7-625F-7F46-8E64-D3C5BF070850}" type="sibTrans" cxnId="{4CD673D5-9ECB-9E4E-A7B8-2551C5AAEC01}">
      <dgm:prSet/>
      <dgm:spPr/>
      <dgm:t>
        <a:bodyPr/>
        <a:lstStyle/>
        <a:p>
          <a:endParaRPr lang="it-IT"/>
        </a:p>
      </dgm:t>
    </dgm:pt>
    <dgm:pt modelId="{A9013C20-0133-244E-A7BD-C505797CBCC9}">
      <dgm:prSet phldrT="[Testo]" custT="1"/>
      <dgm:spPr>
        <a:solidFill>
          <a:schemeClr val="accent6">
            <a:lumMod val="60000"/>
            <a:lumOff val="40000"/>
          </a:schemeClr>
        </a:solidFill>
      </dgm:spPr>
      <dgm:t>
        <a:bodyPr/>
        <a:lstStyle/>
        <a:p>
          <a:r>
            <a:rPr lang="it-IT" sz="1200" b="1" dirty="0">
              <a:solidFill>
                <a:schemeClr val="tx1"/>
              </a:solidFill>
            </a:rPr>
            <a:t>Badge studenti</a:t>
          </a:r>
          <a:r>
            <a:rPr lang="it-IT" sz="1200" dirty="0">
              <a:solidFill>
                <a:schemeClr val="tx1"/>
              </a:solidFill>
            </a:rPr>
            <a:t>:</a:t>
          </a:r>
        </a:p>
        <a:p>
          <a:r>
            <a:rPr lang="it-IT" sz="1200" dirty="0">
              <a:solidFill>
                <a:schemeClr val="tx1"/>
              </a:solidFill>
            </a:rPr>
            <a:t>PN: In data 18/02/21 sopralluogo tecnico per l'installazione del timbratore c/o pad. A  di Via Prasecco</a:t>
          </a:r>
        </a:p>
      </dgm:t>
    </dgm:pt>
    <dgm:pt modelId="{E0572D54-2627-9B46-804E-D201B8F081D4}" type="parTrans" cxnId="{1468DDB8-DB31-DC4F-AA16-9B3718A5BCB0}">
      <dgm:prSet/>
      <dgm:spPr/>
      <dgm:t>
        <a:bodyPr/>
        <a:lstStyle/>
        <a:p>
          <a:endParaRPr lang="it-IT"/>
        </a:p>
      </dgm:t>
    </dgm:pt>
    <dgm:pt modelId="{B1603694-90C4-6040-91F7-D80988B81B1E}" type="sibTrans" cxnId="{1468DDB8-DB31-DC4F-AA16-9B3718A5BCB0}">
      <dgm:prSet/>
      <dgm:spPr/>
      <dgm:t>
        <a:bodyPr/>
        <a:lstStyle/>
        <a:p>
          <a:endParaRPr lang="it-IT"/>
        </a:p>
      </dgm:t>
    </dgm:pt>
    <dgm:pt modelId="{E93F3BD0-DD35-104E-8E52-3EC5E85DA1C2}">
      <dgm:prSet phldrT="[Testo]" custT="1"/>
      <dgm:spPr>
        <a:solidFill>
          <a:schemeClr val="accent6">
            <a:lumMod val="60000"/>
            <a:lumOff val="40000"/>
          </a:schemeClr>
        </a:solidFill>
      </dgm:spPr>
      <dgm:t>
        <a:bodyPr/>
        <a:lstStyle/>
        <a:p>
          <a:r>
            <a:rPr lang="it-IT" sz="1200" dirty="0">
              <a:solidFill>
                <a:schemeClr val="tx1"/>
              </a:solidFill>
            </a:rPr>
            <a:t>Attivo un </a:t>
          </a:r>
          <a:r>
            <a:rPr lang="it-IT" sz="1200" b="1" dirty="0">
              <a:solidFill>
                <a:schemeClr val="tx1"/>
              </a:solidFill>
            </a:rPr>
            <a:t>percorso formativo </a:t>
          </a:r>
          <a:r>
            <a:rPr lang="it-IT" sz="1200" dirty="0">
              <a:solidFill>
                <a:schemeClr val="tx1"/>
              </a:solidFill>
            </a:rPr>
            <a:t>aperto a tutti i docenti del CdS in Infermieristica e del DAME con cadenza mensile su aspetti pedagogici, didattici, valutativi e tecnologici</a:t>
          </a:r>
        </a:p>
      </dgm:t>
    </dgm:pt>
    <dgm:pt modelId="{DAFE16D0-4930-494C-B44F-A4612D5238C3}" type="parTrans" cxnId="{2472BFB8-D404-964A-8C0D-6F90C2A49517}">
      <dgm:prSet/>
      <dgm:spPr/>
      <dgm:t>
        <a:bodyPr/>
        <a:lstStyle/>
        <a:p>
          <a:endParaRPr lang="it-IT"/>
        </a:p>
      </dgm:t>
    </dgm:pt>
    <dgm:pt modelId="{B09004B4-E267-5946-A68F-434C97ECA7A7}" type="sibTrans" cxnId="{2472BFB8-D404-964A-8C0D-6F90C2A49517}">
      <dgm:prSet/>
      <dgm:spPr/>
      <dgm:t>
        <a:bodyPr/>
        <a:lstStyle/>
        <a:p>
          <a:endParaRPr lang="it-IT"/>
        </a:p>
      </dgm:t>
    </dgm:pt>
    <dgm:pt modelId="{0DDF341A-35F9-8244-9417-4BBFEB5148E1}">
      <dgm:prSet phldrT="[Testo]" custT="1"/>
      <dgm:spPr>
        <a:solidFill>
          <a:schemeClr val="bg1">
            <a:lumMod val="65000"/>
          </a:schemeClr>
        </a:solidFill>
      </dgm:spPr>
      <dgm:t>
        <a:bodyPr/>
        <a:lstStyle/>
        <a:p>
          <a:r>
            <a:rPr lang="it-IT" sz="1200" b="1" dirty="0">
              <a:solidFill>
                <a:schemeClr val="tx1"/>
              </a:solidFill>
            </a:rPr>
            <a:t>Canali web</a:t>
          </a:r>
          <a:r>
            <a:rPr lang="it-IT" sz="1200" dirty="0">
              <a:solidFill>
                <a:schemeClr val="tx1"/>
              </a:solidFill>
            </a:rPr>
            <a:t>: </a:t>
          </a:r>
        </a:p>
        <a:p>
          <a:r>
            <a:rPr lang="it-IT" sz="1200" dirty="0">
              <a:solidFill>
                <a:schemeClr val="tx1"/>
              </a:solidFill>
            </a:rPr>
            <a:t>trasmesse in diretta le discussioni delle tesi di Laurea degli studenti di infermieristica (account Youtube)</a:t>
          </a:r>
        </a:p>
      </dgm:t>
    </dgm:pt>
    <dgm:pt modelId="{E76B0B17-6021-B849-B1E0-B051111EBF77}" type="parTrans" cxnId="{A28F5682-252C-F04E-91A4-ACF91A1FFD6B}">
      <dgm:prSet/>
      <dgm:spPr/>
      <dgm:t>
        <a:bodyPr/>
        <a:lstStyle/>
        <a:p>
          <a:endParaRPr lang="it-IT"/>
        </a:p>
      </dgm:t>
    </dgm:pt>
    <dgm:pt modelId="{46672E0F-1470-424F-A6C6-3C1B53135070}" type="sibTrans" cxnId="{A28F5682-252C-F04E-91A4-ACF91A1FFD6B}">
      <dgm:prSet/>
      <dgm:spPr/>
      <dgm:t>
        <a:bodyPr/>
        <a:lstStyle/>
        <a:p>
          <a:endParaRPr lang="it-IT"/>
        </a:p>
      </dgm:t>
    </dgm:pt>
    <dgm:pt modelId="{E76334B9-119E-5F4F-A051-55E3D24D8FDC}">
      <dgm:prSet phldrT="[Testo]" custT="1"/>
      <dgm:spPr/>
      <dgm:t>
        <a:bodyPr/>
        <a:lstStyle/>
        <a:p>
          <a:r>
            <a:rPr lang="it-IT" sz="1200" dirty="0">
              <a:solidFill>
                <a:schemeClr val="tx1"/>
              </a:solidFill>
            </a:rPr>
            <a:t>In fase di programmazione l'incontro di insediamento del </a:t>
          </a:r>
          <a:r>
            <a:rPr lang="it-IT" sz="1200" b="1" dirty="0">
              <a:solidFill>
                <a:schemeClr val="tx1"/>
              </a:solidFill>
            </a:rPr>
            <a:t>Comitato di indirizzamento</a:t>
          </a:r>
        </a:p>
      </dgm:t>
    </dgm:pt>
    <dgm:pt modelId="{95A64086-7565-E842-A4E2-A27383C4BD93}" type="parTrans" cxnId="{55462E49-0796-ED41-A7CB-ED0486C732FC}">
      <dgm:prSet/>
      <dgm:spPr/>
      <dgm:t>
        <a:bodyPr/>
        <a:lstStyle/>
        <a:p>
          <a:endParaRPr lang="it-IT"/>
        </a:p>
      </dgm:t>
    </dgm:pt>
    <dgm:pt modelId="{4083F193-9E0F-E04C-BA84-D7BFD597FE97}" type="sibTrans" cxnId="{55462E49-0796-ED41-A7CB-ED0486C732FC}">
      <dgm:prSet/>
      <dgm:spPr/>
      <dgm:t>
        <a:bodyPr/>
        <a:lstStyle/>
        <a:p>
          <a:endParaRPr lang="it-IT"/>
        </a:p>
      </dgm:t>
    </dgm:pt>
    <dgm:pt modelId="{F523D408-8BD1-0E43-8F3D-C1EDBF80ED5B}">
      <dgm:prSet phldrT="[Testo]" custT="1"/>
      <dgm:spPr/>
      <dgm:t>
        <a:bodyPr/>
        <a:lstStyle/>
        <a:p>
          <a:r>
            <a:rPr lang="it-IT" sz="1200" b="1" dirty="0">
              <a:solidFill>
                <a:schemeClr val="tx1"/>
              </a:solidFill>
            </a:rPr>
            <a:t>Programma di sorveglianza dei cambiamenti: </a:t>
          </a:r>
        </a:p>
        <a:p>
          <a:r>
            <a:rPr lang="it-IT" sz="1200" dirty="0">
              <a:solidFill>
                <a:schemeClr val="tx1"/>
              </a:solidFill>
            </a:rPr>
            <a:t>in fase di programmazione la revisione dell'Ordinamento Didattico e dei programmi</a:t>
          </a:r>
        </a:p>
      </dgm:t>
    </dgm:pt>
    <dgm:pt modelId="{AAA9BCBB-574D-2B45-AD2A-5AC9F3DCE152}" type="parTrans" cxnId="{A1480D33-E245-8D42-BA12-AF458F585B25}">
      <dgm:prSet/>
      <dgm:spPr/>
      <dgm:t>
        <a:bodyPr/>
        <a:lstStyle/>
        <a:p>
          <a:endParaRPr lang="it-IT"/>
        </a:p>
      </dgm:t>
    </dgm:pt>
    <dgm:pt modelId="{5BABC64D-693C-6C40-9073-D3207A0D99D9}" type="sibTrans" cxnId="{A1480D33-E245-8D42-BA12-AF458F585B25}">
      <dgm:prSet/>
      <dgm:spPr/>
      <dgm:t>
        <a:bodyPr/>
        <a:lstStyle/>
        <a:p>
          <a:endParaRPr lang="it-IT"/>
        </a:p>
      </dgm:t>
    </dgm:pt>
    <dgm:pt modelId="{1752EEB8-C088-064C-89CC-B2D4F9CBCF59}">
      <dgm:prSet phldrT="[Testo]" custT="1"/>
      <dgm:spPr>
        <a:solidFill>
          <a:schemeClr val="accent1"/>
        </a:solidFill>
        <a:ln>
          <a:solidFill>
            <a:schemeClr val="accent1"/>
          </a:solidFill>
        </a:ln>
        <a:effectLst/>
      </dgm:spPr>
      <dgm:t>
        <a:bodyPr/>
        <a:lstStyle/>
        <a:p>
          <a:r>
            <a:rPr lang="it-IT" sz="1200" b="1" dirty="0">
              <a:solidFill>
                <a:schemeClr val="tx1"/>
              </a:solidFill>
            </a:rPr>
            <a:t>Centro simulazione</a:t>
          </a:r>
          <a:r>
            <a:rPr lang="it-IT" sz="1200" dirty="0">
              <a:solidFill>
                <a:schemeClr val="tx1"/>
              </a:solidFill>
            </a:rPr>
            <a:t>: progettate e attuate allo CSAF due attività facoltative rivolte agli studenti dell'attuale secondo anno (A.A. 20-21) volte a recuperare e potenziare le </a:t>
          </a:r>
          <a:r>
            <a:rPr lang="it-IT" sz="1200" i="1" dirty="0">
              <a:solidFill>
                <a:schemeClr val="tx1"/>
              </a:solidFill>
            </a:rPr>
            <a:t>technical skills</a:t>
          </a:r>
        </a:p>
      </dgm:t>
    </dgm:pt>
    <dgm:pt modelId="{32658959-73FB-7C4D-89D8-2F351749A2BA}" type="parTrans" cxnId="{1373664F-BC36-924F-AB16-4247DDCA3725}">
      <dgm:prSet/>
      <dgm:spPr/>
      <dgm:t>
        <a:bodyPr/>
        <a:lstStyle/>
        <a:p>
          <a:endParaRPr lang="it-IT"/>
        </a:p>
      </dgm:t>
    </dgm:pt>
    <dgm:pt modelId="{33867592-810C-F64A-8F98-86F80115B7E5}" type="sibTrans" cxnId="{1373664F-BC36-924F-AB16-4247DDCA3725}">
      <dgm:prSet/>
      <dgm:spPr/>
      <dgm:t>
        <a:bodyPr/>
        <a:lstStyle/>
        <a:p>
          <a:endParaRPr lang="it-IT"/>
        </a:p>
      </dgm:t>
    </dgm:pt>
    <dgm:pt modelId="{93ED894E-1A3B-134F-A05B-EDD719D56C0F}">
      <dgm:prSet custT="1"/>
      <dgm:spPr>
        <a:solidFill>
          <a:schemeClr val="accent1"/>
        </a:solidFill>
      </dgm:spPr>
      <dgm:t>
        <a:bodyPr/>
        <a:lstStyle/>
        <a:p>
          <a:r>
            <a:rPr lang="it-IT" sz="1200" b="0" dirty="0">
              <a:solidFill>
                <a:schemeClr val="tx1"/>
              </a:solidFill>
            </a:rPr>
            <a:t>Il processo di traduzione e caricamento dei </a:t>
          </a:r>
          <a:r>
            <a:rPr lang="it-IT" sz="1200" b="1" dirty="0">
              <a:solidFill>
                <a:schemeClr val="tx1"/>
              </a:solidFill>
            </a:rPr>
            <a:t>Syllabus</a:t>
          </a:r>
          <a:r>
            <a:rPr lang="it-IT" sz="1200" b="0" dirty="0">
              <a:solidFill>
                <a:schemeClr val="tx1"/>
              </a:solidFill>
            </a:rPr>
            <a:t> si è completato: anche i laboratori professionalizzanti e le attività di tirocinio clinico sono disponibili sul sito in lingua inglese</a:t>
          </a:r>
        </a:p>
      </dgm:t>
    </dgm:pt>
    <dgm:pt modelId="{61E66C54-43B5-E54C-92C9-71C82447943C}" type="parTrans" cxnId="{4BF0F9BA-B43B-7A49-ABC9-4033160D68EF}">
      <dgm:prSet/>
      <dgm:spPr/>
      <dgm:t>
        <a:bodyPr/>
        <a:lstStyle/>
        <a:p>
          <a:endParaRPr lang="it-IT"/>
        </a:p>
      </dgm:t>
    </dgm:pt>
    <dgm:pt modelId="{CC2FD311-002B-BE4B-83D3-FEBDDEF32620}" type="sibTrans" cxnId="{4BF0F9BA-B43B-7A49-ABC9-4033160D68EF}">
      <dgm:prSet/>
      <dgm:spPr/>
      <dgm:t>
        <a:bodyPr/>
        <a:lstStyle/>
        <a:p>
          <a:endParaRPr lang="it-IT"/>
        </a:p>
      </dgm:t>
    </dgm:pt>
    <dgm:pt modelId="{974C3EBD-405F-473A-895B-8F4C3DD73682}">
      <dgm:prSet/>
      <dgm:spPr/>
      <dgm:t>
        <a:bodyPr/>
        <a:lstStyle/>
        <a:p>
          <a:endParaRPr lang="it-IT"/>
        </a:p>
      </dgm:t>
    </dgm:pt>
    <dgm:pt modelId="{CE9E8DE7-C6EA-402A-9660-22BDB3F0D999}" type="parTrans" cxnId="{4AAD3C80-98FF-4199-B0AE-CB6928B1B889}">
      <dgm:prSet/>
      <dgm:spPr/>
      <dgm:t>
        <a:bodyPr/>
        <a:lstStyle/>
        <a:p>
          <a:endParaRPr lang="it-IT"/>
        </a:p>
      </dgm:t>
    </dgm:pt>
    <dgm:pt modelId="{D49EDCDD-9446-4146-9ADD-2AE8A032D31D}" type="sibTrans" cxnId="{4AAD3C80-98FF-4199-B0AE-CB6928B1B889}">
      <dgm:prSet/>
      <dgm:spPr/>
      <dgm:t>
        <a:bodyPr/>
        <a:lstStyle/>
        <a:p>
          <a:endParaRPr lang="it-IT"/>
        </a:p>
      </dgm:t>
    </dgm:pt>
    <dgm:pt modelId="{46878024-0585-4555-BC0E-CFB3D32D8105}">
      <dgm:prSet/>
      <dgm:spPr/>
      <dgm:t>
        <a:bodyPr/>
        <a:lstStyle/>
        <a:p>
          <a:endParaRPr lang="it-IT"/>
        </a:p>
      </dgm:t>
    </dgm:pt>
    <dgm:pt modelId="{B7CE92C8-A4FA-4CE2-93EF-FCFEAB3456A1}" type="parTrans" cxnId="{F914493C-3BFF-46C1-AABF-A2A824D4523A}">
      <dgm:prSet/>
      <dgm:spPr/>
      <dgm:t>
        <a:bodyPr/>
        <a:lstStyle/>
        <a:p>
          <a:endParaRPr lang="it-IT"/>
        </a:p>
      </dgm:t>
    </dgm:pt>
    <dgm:pt modelId="{AB3F0F02-DE42-4170-B5E1-563461AEC751}" type="sibTrans" cxnId="{F914493C-3BFF-46C1-AABF-A2A824D4523A}">
      <dgm:prSet/>
      <dgm:spPr/>
      <dgm:t>
        <a:bodyPr/>
        <a:lstStyle/>
        <a:p>
          <a:endParaRPr lang="it-IT"/>
        </a:p>
      </dgm:t>
    </dgm:pt>
    <dgm:pt modelId="{2960CF87-9FF0-4ECE-8EBD-873E0D23C9FA}">
      <dgm:prSet custT="1"/>
      <dgm:spPr>
        <a:solidFill>
          <a:schemeClr val="accent2">
            <a:lumMod val="60000"/>
            <a:lumOff val="40000"/>
          </a:schemeClr>
        </a:solidFill>
      </dgm:spPr>
      <dgm:t>
        <a:bodyPr/>
        <a:lstStyle/>
        <a:p>
          <a:r>
            <a:rPr lang="it-IT" sz="1200" dirty="0">
              <a:solidFill>
                <a:schemeClr val="tx1"/>
              </a:solidFill>
            </a:rPr>
            <a:t> Proseguono gli incontri di </a:t>
          </a:r>
          <a:r>
            <a:rPr lang="it-IT" sz="1200" b="1" dirty="0">
              <a:solidFill>
                <a:schemeClr val="tx1"/>
              </a:solidFill>
            </a:rPr>
            <a:t>orientamento</a:t>
          </a:r>
          <a:r>
            <a:rPr lang="it-IT" sz="1200" dirty="0">
              <a:solidFill>
                <a:schemeClr val="tx1"/>
              </a:solidFill>
            </a:rPr>
            <a:t> online; nonché l'incontro di primo orientamento immatricolazioni 2021/22 di concerto con il DAME</a:t>
          </a:r>
        </a:p>
      </dgm:t>
    </dgm:pt>
    <dgm:pt modelId="{3C03030E-7258-4011-B5B5-28C1C01FB966}" type="parTrans" cxnId="{8DFB3AE5-1BF5-4753-A48D-19A30E48DEA8}">
      <dgm:prSet/>
      <dgm:spPr/>
      <dgm:t>
        <a:bodyPr/>
        <a:lstStyle/>
        <a:p>
          <a:endParaRPr lang="it-IT"/>
        </a:p>
      </dgm:t>
    </dgm:pt>
    <dgm:pt modelId="{6F7D12B9-5635-4A02-BFDA-FBF3289410AE}" type="sibTrans" cxnId="{8DFB3AE5-1BF5-4753-A48D-19A30E48DEA8}">
      <dgm:prSet/>
      <dgm:spPr/>
      <dgm:t>
        <a:bodyPr/>
        <a:lstStyle/>
        <a:p>
          <a:endParaRPr lang="it-IT"/>
        </a:p>
      </dgm:t>
    </dgm:pt>
    <dgm:pt modelId="{2D19B4CD-CA80-4D36-9289-08FC25E170AD}">
      <dgm:prSet custT="1"/>
      <dgm:spPr>
        <a:solidFill>
          <a:schemeClr val="accent2">
            <a:lumMod val="60000"/>
            <a:lumOff val="40000"/>
          </a:schemeClr>
        </a:solidFill>
      </dgm:spPr>
      <dgm:t>
        <a:bodyPr/>
        <a:lstStyle/>
        <a:p>
          <a:r>
            <a:rPr lang="it-IT" sz="1200" dirty="0">
              <a:solidFill>
                <a:schemeClr val="tx1"/>
              </a:solidFill>
            </a:rPr>
            <a:t>Progettato il </a:t>
          </a:r>
          <a:r>
            <a:rPr lang="it-IT" sz="1200" b="1" dirty="0">
              <a:solidFill>
                <a:schemeClr val="tx1"/>
              </a:solidFill>
            </a:rPr>
            <a:t>Campus biomedico</a:t>
          </a:r>
          <a:r>
            <a:rPr lang="it-IT" sz="1200" dirty="0">
              <a:solidFill>
                <a:schemeClr val="tx1"/>
              </a:solidFill>
            </a:rPr>
            <a:t> per il mese di maggio coinvolgendo i Corsi di Laurea delle Professioni Sanitarie</a:t>
          </a:r>
        </a:p>
      </dgm:t>
    </dgm:pt>
    <dgm:pt modelId="{BA988568-A5F0-43AB-803F-9EB0F721822A}" type="parTrans" cxnId="{3ADC9E55-13A2-4428-95D8-765777F8D6F0}">
      <dgm:prSet/>
      <dgm:spPr/>
      <dgm:t>
        <a:bodyPr/>
        <a:lstStyle/>
        <a:p>
          <a:endParaRPr lang="it-IT"/>
        </a:p>
      </dgm:t>
    </dgm:pt>
    <dgm:pt modelId="{1530EA0B-C02D-4630-AE4D-6EFA3A00B63A}" type="sibTrans" cxnId="{3ADC9E55-13A2-4428-95D8-765777F8D6F0}">
      <dgm:prSet/>
      <dgm:spPr/>
      <dgm:t>
        <a:bodyPr/>
        <a:lstStyle/>
        <a:p>
          <a:endParaRPr lang="it-IT"/>
        </a:p>
      </dgm:t>
    </dgm:pt>
    <dgm:pt modelId="{B435420F-89E2-4CFF-B9BC-E3F0F7C75176}">
      <dgm:prSet custT="1"/>
      <dgm:spPr>
        <a:solidFill>
          <a:schemeClr val="accent2">
            <a:lumMod val="60000"/>
            <a:lumOff val="40000"/>
          </a:schemeClr>
        </a:solidFill>
      </dgm:spPr>
      <dgm:t>
        <a:bodyPr/>
        <a:lstStyle/>
        <a:p>
          <a:r>
            <a:rPr lang="it-IT" sz="1200" dirty="0">
              <a:solidFill>
                <a:schemeClr val="tx1"/>
              </a:solidFill>
            </a:rPr>
            <a:t> Convocata la </a:t>
          </a:r>
          <a:r>
            <a:rPr lang="it-IT" sz="1200" b="1" dirty="0">
              <a:solidFill>
                <a:schemeClr val="tx1"/>
              </a:solidFill>
            </a:rPr>
            <a:t>Commissione Didattica </a:t>
          </a:r>
          <a:r>
            <a:rPr lang="it-IT" sz="1200" dirty="0">
              <a:solidFill>
                <a:schemeClr val="tx1"/>
              </a:solidFill>
            </a:rPr>
            <a:t>e definito il modello di ripresa didattica mista (aula + online) per il primo anno</a:t>
          </a:r>
        </a:p>
      </dgm:t>
    </dgm:pt>
    <dgm:pt modelId="{084C61A7-B4C3-4111-AE49-BE8C8CFA3C01}" type="parTrans" cxnId="{82282CB8-A52A-4AC3-A903-E0D47A3912BA}">
      <dgm:prSet/>
      <dgm:spPr/>
      <dgm:t>
        <a:bodyPr/>
        <a:lstStyle/>
        <a:p>
          <a:endParaRPr lang="it-IT"/>
        </a:p>
      </dgm:t>
    </dgm:pt>
    <dgm:pt modelId="{22BD9E29-CC8C-434E-9C64-7E6AF645F4A7}" type="sibTrans" cxnId="{82282CB8-A52A-4AC3-A903-E0D47A3912BA}">
      <dgm:prSet/>
      <dgm:spPr/>
      <dgm:t>
        <a:bodyPr/>
        <a:lstStyle/>
        <a:p>
          <a:endParaRPr lang="it-IT"/>
        </a:p>
      </dgm:t>
    </dgm:pt>
    <dgm:pt modelId="{517F6271-C9AE-C64B-932B-70EE43EDFDB4}" type="pres">
      <dgm:prSet presAssocID="{A641EB90-A664-E84E-8D97-8AFEA98F501F}" presName="cycle" presStyleCnt="0">
        <dgm:presLayoutVars>
          <dgm:chMax val="1"/>
          <dgm:dir/>
          <dgm:animLvl val="ctr"/>
          <dgm:resizeHandles val="exact"/>
        </dgm:presLayoutVars>
      </dgm:prSet>
      <dgm:spPr/>
      <dgm:t>
        <a:bodyPr/>
        <a:lstStyle/>
        <a:p>
          <a:endParaRPr lang="it-IT"/>
        </a:p>
      </dgm:t>
    </dgm:pt>
    <dgm:pt modelId="{854F9CA7-FD69-FF46-8BAC-05F6F68C73EE}" type="pres">
      <dgm:prSet presAssocID="{A2143F95-4E3D-1047-83F0-2D5267707804}" presName="centerShape" presStyleLbl="node0" presStyleIdx="0" presStyleCnt="1" custScaleX="246555" custScaleY="136378" custLinFactNeighborX="-24824" custLinFactNeighborY="-2567"/>
      <dgm:spPr/>
      <dgm:t>
        <a:bodyPr/>
        <a:lstStyle/>
        <a:p>
          <a:endParaRPr lang="it-IT"/>
        </a:p>
      </dgm:t>
    </dgm:pt>
    <dgm:pt modelId="{882A0E98-1F59-3C49-8C4F-A1AE2BBDFA5E}" type="pres">
      <dgm:prSet presAssocID="{BE6E3342-BAAF-5F4B-ADFA-EF9359012E4E}" presName="Name9" presStyleLbl="parChTrans1D2" presStyleIdx="0" presStyleCnt="12"/>
      <dgm:spPr/>
      <dgm:t>
        <a:bodyPr/>
        <a:lstStyle/>
        <a:p>
          <a:endParaRPr lang="it-IT"/>
        </a:p>
      </dgm:t>
    </dgm:pt>
    <dgm:pt modelId="{2277F5D7-04B8-204D-B271-F11C146EACB8}" type="pres">
      <dgm:prSet presAssocID="{BE6E3342-BAAF-5F4B-ADFA-EF9359012E4E}" presName="connTx" presStyleLbl="parChTrans1D2" presStyleIdx="0" presStyleCnt="12"/>
      <dgm:spPr/>
      <dgm:t>
        <a:bodyPr/>
        <a:lstStyle/>
        <a:p>
          <a:endParaRPr lang="it-IT"/>
        </a:p>
      </dgm:t>
    </dgm:pt>
    <dgm:pt modelId="{297D0762-BA69-FE41-A67F-10B971DF4DD1}" type="pres">
      <dgm:prSet presAssocID="{0C5D95AD-3B20-764A-9C3A-B153CC30770E}" presName="node" presStyleLbl="node1" presStyleIdx="0" presStyleCnt="12" custScaleX="258018" custScaleY="196317" custRadScaleRad="114472" custRadScaleInc="287294">
        <dgm:presLayoutVars>
          <dgm:bulletEnabled val="1"/>
        </dgm:presLayoutVars>
      </dgm:prSet>
      <dgm:spPr/>
      <dgm:t>
        <a:bodyPr/>
        <a:lstStyle/>
        <a:p>
          <a:endParaRPr lang="it-IT"/>
        </a:p>
      </dgm:t>
    </dgm:pt>
    <dgm:pt modelId="{E8B030B3-BC24-FB4B-9BE8-6E90982C142F}" type="pres">
      <dgm:prSet presAssocID="{5DD29192-C815-FD4E-B7E1-1C61357D3C9A}" presName="Name9" presStyleLbl="parChTrans1D2" presStyleIdx="1" presStyleCnt="12"/>
      <dgm:spPr/>
      <dgm:t>
        <a:bodyPr/>
        <a:lstStyle/>
        <a:p>
          <a:endParaRPr lang="it-IT"/>
        </a:p>
      </dgm:t>
    </dgm:pt>
    <dgm:pt modelId="{B1A959F2-9839-E64A-8038-55CC3971DFEB}" type="pres">
      <dgm:prSet presAssocID="{5DD29192-C815-FD4E-B7E1-1C61357D3C9A}" presName="connTx" presStyleLbl="parChTrans1D2" presStyleIdx="1" presStyleCnt="12"/>
      <dgm:spPr/>
      <dgm:t>
        <a:bodyPr/>
        <a:lstStyle/>
        <a:p>
          <a:endParaRPr lang="it-IT"/>
        </a:p>
      </dgm:t>
    </dgm:pt>
    <dgm:pt modelId="{869A18CD-BDFE-F44B-B0CB-98B8AF1F6D6A}" type="pres">
      <dgm:prSet presAssocID="{4CC0F530-6695-274A-A8F2-4C4713F1166F}" presName="node" presStyleLbl="node1" presStyleIdx="1" presStyleCnt="12" custScaleX="270835" custScaleY="174514" custRadScaleRad="89397" custRadScaleInc="-279444">
        <dgm:presLayoutVars>
          <dgm:bulletEnabled val="1"/>
        </dgm:presLayoutVars>
      </dgm:prSet>
      <dgm:spPr/>
      <dgm:t>
        <a:bodyPr/>
        <a:lstStyle/>
        <a:p>
          <a:endParaRPr lang="it-IT"/>
        </a:p>
      </dgm:t>
    </dgm:pt>
    <dgm:pt modelId="{99A68F83-2D4F-3C4E-8559-B25A32BFE734}" type="pres">
      <dgm:prSet presAssocID="{61E66C54-43B5-E54C-92C9-71C82447943C}" presName="Name9" presStyleLbl="parChTrans1D2" presStyleIdx="2" presStyleCnt="12"/>
      <dgm:spPr/>
      <dgm:t>
        <a:bodyPr/>
        <a:lstStyle/>
        <a:p>
          <a:endParaRPr lang="it-IT"/>
        </a:p>
      </dgm:t>
    </dgm:pt>
    <dgm:pt modelId="{D4650C6D-AF50-4C42-95DF-75BBE9E497B1}" type="pres">
      <dgm:prSet presAssocID="{61E66C54-43B5-E54C-92C9-71C82447943C}" presName="connTx" presStyleLbl="parChTrans1D2" presStyleIdx="2" presStyleCnt="12"/>
      <dgm:spPr/>
      <dgm:t>
        <a:bodyPr/>
        <a:lstStyle/>
        <a:p>
          <a:endParaRPr lang="it-IT"/>
        </a:p>
      </dgm:t>
    </dgm:pt>
    <dgm:pt modelId="{FB16683C-6441-144C-8949-A3E4C95A45AE}" type="pres">
      <dgm:prSet presAssocID="{93ED894E-1A3B-134F-A05B-EDD719D56C0F}" presName="node" presStyleLbl="node1" presStyleIdx="2" presStyleCnt="12" custScaleX="286780" custScaleY="162506" custRadScaleRad="99020" custRadScaleInc="87334">
        <dgm:presLayoutVars>
          <dgm:bulletEnabled val="1"/>
        </dgm:presLayoutVars>
      </dgm:prSet>
      <dgm:spPr/>
      <dgm:t>
        <a:bodyPr/>
        <a:lstStyle/>
        <a:p>
          <a:endParaRPr lang="it-IT"/>
        </a:p>
      </dgm:t>
    </dgm:pt>
    <dgm:pt modelId="{F80E9E04-465A-FF47-9D9A-21E3CE00C281}" type="pres">
      <dgm:prSet presAssocID="{E0572D54-2627-9B46-804E-D201B8F081D4}" presName="Name9" presStyleLbl="parChTrans1D2" presStyleIdx="3" presStyleCnt="12"/>
      <dgm:spPr/>
      <dgm:t>
        <a:bodyPr/>
        <a:lstStyle/>
        <a:p>
          <a:endParaRPr lang="it-IT"/>
        </a:p>
      </dgm:t>
    </dgm:pt>
    <dgm:pt modelId="{9D2AE32C-78C8-3348-A224-E225BC00107F}" type="pres">
      <dgm:prSet presAssocID="{E0572D54-2627-9B46-804E-D201B8F081D4}" presName="connTx" presStyleLbl="parChTrans1D2" presStyleIdx="3" presStyleCnt="12"/>
      <dgm:spPr/>
      <dgm:t>
        <a:bodyPr/>
        <a:lstStyle/>
        <a:p>
          <a:endParaRPr lang="it-IT"/>
        </a:p>
      </dgm:t>
    </dgm:pt>
    <dgm:pt modelId="{02841EE5-FFA6-B941-99D9-6A6716A87837}" type="pres">
      <dgm:prSet presAssocID="{A9013C20-0133-244E-A7BD-C505797CBCC9}" presName="node" presStyleLbl="node1" presStyleIdx="3" presStyleCnt="12" custScaleX="225839" custScaleY="139711" custRadScaleRad="116777" custRadScaleInc="96060">
        <dgm:presLayoutVars>
          <dgm:bulletEnabled val="1"/>
        </dgm:presLayoutVars>
      </dgm:prSet>
      <dgm:spPr/>
      <dgm:t>
        <a:bodyPr/>
        <a:lstStyle/>
        <a:p>
          <a:endParaRPr lang="it-IT"/>
        </a:p>
      </dgm:t>
    </dgm:pt>
    <dgm:pt modelId="{81E99544-A2D9-4940-B434-191CE2D6D41E}" type="pres">
      <dgm:prSet presAssocID="{DAFE16D0-4930-494C-B44F-A4612D5238C3}" presName="Name9" presStyleLbl="parChTrans1D2" presStyleIdx="4" presStyleCnt="12"/>
      <dgm:spPr/>
      <dgm:t>
        <a:bodyPr/>
        <a:lstStyle/>
        <a:p>
          <a:endParaRPr lang="it-IT"/>
        </a:p>
      </dgm:t>
    </dgm:pt>
    <dgm:pt modelId="{74E048BA-DD5E-F548-93E1-DD53C7FA30BB}" type="pres">
      <dgm:prSet presAssocID="{DAFE16D0-4930-494C-B44F-A4612D5238C3}" presName="connTx" presStyleLbl="parChTrans1D2" presStyleIdx="4" presStyleCnt="12"/>
      <dgm:spPr/>
      <dgm:t>
        <a:bodyPr/>
        <a:lstStyle/>
        <a:p>
          <a:endParaRPr lang="it-IT"/>
        </a:p>
      </dgm:t>
    </dgm:pt>
    <dgm:pt modelId="{7C86C436-25EE-3B4E-9432-B6207B171A2B}" type="pres">
      <dgm:prSet presAssocID="{E93F3BD0-DD35-104E-8E52-3EC5E85DA1C2}" presName="node" presStyleLbl="node1" presStyleIdx="4" presStyleCnt="12" custScaleX="247076" custScaleY="169619" custRadScaleRad="123714" custRadScaleInc="80186">
        <dgm:presLayoutVars>
          <dgm:bulletEnabled val="1"/>
        </dgm:presLayoutVars>
      </dgm:prSet>
      <dgm:spPr/>
      <dgm:t>
        <a:bodyPr/>
        <a:lstStyle/>
        <a:p>
          <a:endParaRPr lang="it-IT"/>
        </a:p>
      </dgm:t>
    </dgm:pt>
    <dgm:pt modelId="{E23A4C56-24A9-2448-B878-05EE66B5632D}" type="pres">
      <dgm:prSet presAssocID="{E76B0B17-6021-B849-B1E0-B051111EBF77}" presName="Name9" presStyleLbl="parChTrans1D2" presStyleIdx="5" presStyleCnt="12"/>
      <dgm:spPr/>
      <dgm:t>
        <a:bodyPr/>
        <a:lstStyle/>
        <a:p>
          <a:endParaRPr lang="it-IT"/>
        </a:p>
      </dgm:t>
    </dgm:pt>
    <dgm:pt modelId="{C264BD64-A4CC-A746-A531-01AAE69B4E98}" type="pres">
      <dgm:prSet presAssocID="{E76B0B17-6021-B849-B1E0-B051111EBF77}" presName="connTx" presStyleLbl="parChTrans1D2" presStyleIdx="5" presStyleCnt="12"/>
      <dgm:spPr/>
      <dgm:t>
        <a:bodyPr/>
        <a:lstStyle/>
        <a:p>
          <a:endParaRPr lang="it-IT"/>
        </a:p>
      </dgm:t>
    </dgm:pt>
    <dgm:pt modelId="{401617CE-D29A-D24A-98C3-B510F4940F06}" type="pres">
      <dgm:prSet presAssocID="{0DDF341A-35F9-8244-9417-4BBFEB5148E1}" presName="node" presStyleLbl="node1" presStyleIdx="5" presStyleCnt="12" custScaleX="195934" custScaleY="154973" custRadScaleRad="83040" custRadScaleInc="186710">
        <dgm:presLayoutVars>
          <dgm:bulletEnabled val="1"/>
        </dgm:presLayoutVars>
      </dgm:prSet>
      <dgm:spPr/>
      <dgm:t>
        <a:bodyPr/>
        <a:lstStyle/>
        <a:p>
          <a:endParaRPr lang="it-IT"/>
        </a:p>
      </dgm:t>
    </dgm:pt>
    <dgm:pt modelId="{B496A11A-88C3-6D4F-A2C5-627CA5D1BDC1}" type="pres">
      <dgm:prSet presAssocID="{95A64086-7565-E842-A4E2-A27383C4BD93}" presName="Name9" presStyleLbl="parChTrans1D2" presStyleIdx="6" presStyleCnt="12"/>
      <dgm:spPr/>
      <dgm:t>
        <a:bodyPr/>
        <a:lstStyle/>
        <a:p>
          <a:endParaRPr lang="it-IT"/>
        </a:p>
      </dgm:t>
    </dgm:pt>
    <dgm:pt modelId="{9E9A2A94-E93D-444B-8F48-291499EF5346}" type="pres">
      <dgm:prSet presAssocID="{95A64086-7565-E842-A4E2-A27383C4BD93}" presName="connTx" presStyleLbl="parChTrans1D2" presStyleIdx="6" presStyleCnt="12"/>
      <dgm:spPr/>
      <dgm:t>
        <a:bodyPr/>
        <a:lstStyle/>
        <a:p>
          <a:endParaRPr lang="it-IT"/>
        </a:p>
      </dgm:t>
    </dgm:pt>
    <dgm:pt modelId="{A327A50D-A7D9-F348-941C-7E63AB03D068}" type="pres">
      <dgm:prSet presAssocID="{E76334B9-119E-5F4F-A051-55E3D24D8FDC}" presName="node" presStyleLbl="node1" presStyleIdx="6" presStyleCnt="12" custScaleX="180117" custScaleY="153002" custRadScaleRad="103251" custRadScaleInc="245813">
        <dgm:presLayoutVars>
          <dgm:bulletEnabled val="1"/>
        </dgm:presLayoutVars>
      </dgm:prSet>
      <dgm:spPr/>
      <dgm:t>
        <a:bodyPr/>
        <a:lstStyle/>
        <a:p>
          <a:endParaRPr lang="it-IT"/>
        </a:p>
      </dgm:t>
    </dgm:pt>
    <dgm:pt modelId="{DBB14D50-CF83-0642-8A4C-AAA76F4154E9}" type="pres">
      <dgm:prSet presAssocID="{AAA9BCBB-574D-2B45-AD2A-5AC9F3DCE152}" presName="Name9" presStyleLbl="parChTrans1D2" presStyleIdx="7" presStyleCnt="12"/>
      <dgm:spPr/>
      <dgm:t>
        <a:bodyPr/>
        <a:lstStyle/>
        <a:p>
          <a:endParaRPr lang="it-IT"/>
        </a:p>
      </dgm:t>
    </dgm:pt>
    <dgm:pt modelId="{960CD6D0-99FE-974A-9962-65A3DE95A3C2}" type="pres">
      <dgm:prSet presAssocID="{AAA9BCBB-574D-2B45-AD2A-5AC9F3DCE152}" presName="connTx" presStyleLbl="parChTrans1D2" presStyleIdx="7" presStyleCnt="12"/>
      <dgm:spPr/>
      <dgm:t>
        <a:bodyPr/>
        <a:lstStyle/>
        <a:p>
          <a:endParaRPr lang="it-IT"/>
        </a:p>
      </dgm:t>
    </dgm:pt>
    <dgm:pt modelId="{FB0AAEE1-D5EF-3340-8899-A364C28A8831}" type="pres">
      <dgm:prSet presAssocID="{F523D408-8BD1-0E43-8F3D-C1EDBF80ED5B}" presName="node" presStyleLbl="node1" presStyleIdx="7" presStyleCnt="12" custScaleX="245078" custScaleY="191499" custRadScaleRad="215104" custRadScaleInc="537881">
        <dgm:presLayoutVars>
          <dgm:bulletEnabled val="1"/>
        </dgm:presLayoutVars>
      </dgm:prSet>
      <dgm:spPr/>
      <dgm:t>
        <a:bodyPr/>
        <a:lstStyle/>
        <a:p>
          <a:endParaRPr lang="it-IT"/>
        </a:p>
      </dgm:t>
    </dgm:pt>
    <dgm:pt modelId="{CEA3B335-817F-8E4E-82D5-EC96A361EA08}" type="pres">
      <dgm:prSet presAssocID="{32658959-73FB-7C4D-89D8-2F351749A2BA}" presName="Name9" presStyleLbl="parChTrans1D2" presStyleIdx="8" presStyleCnt="12"/>
      <dgm:spPr/>
      <dgm:t>
        <a:bodyPr/>
        <a:lstStyle/>
        <a:p>
          <a:endParaRPr lang="it-IT"/>
        </a:p>
      </dgm:t>
    </dgm:pt>
    <dgm:pt modelId="{1E329D89-64D8-864B-A991-B432C9295B50}" type="pres">
      <dgm:prSet presAssocID="{32658959-73FB-7C4D-89D8-2F351749A2BA}" presName="connTx" presStyleLbl="parChTrans1D2" presStyleIdx="8" presStyleCnt="12"/>
      <dgm:spPr/>
      <dgm:t>
        <a:bodyPr/>
        <a:lstStyle/>
        <a:p>
          <a:endParaRPr lang="it-IT"/>
        </a:p>
      </dgm:t>
    </dgm:pt>
    <dgm:pt modelId="{2CF5AAFF-3975-F845-98D0-B5DF14358E84}" type="pres">
      <dgm:prSet presAssocID="{1752EEB8-C088-064C-89CC-B2D4F9CBCF59}" presName="node" presStyleLbl="node1" presStyleIdx="8" presStyleCnt="12" custScaleX="221408" custScaleY="193024" custRadScaleRad="136053" custRadScaleInc="450398">
        <dgm:presLayoutVars>
          <dgm:bulletEnabled val="1"/>
        </dgm:presLayoutVars>
      </dgm:prSet>
      <dgm:spPr/>
      <dgm:t>
        <a:bodyPr/>
        <a:lstStyle/>
        <a:p>
          <a:endParaRPr lang="it-IT"/>
        </a:p>
      </dgm:t>
    </dgm:pt>
    <dgm:pt modelId="{1B8E8E9F-F126-405F-BB5F-F85E68474161}" type="pres">
      <dgm:prSet presAssocID="{3C03030E-7258-4011-B5B5-28C1C01FB966}" presName="Name9" presStyleLbl="parChTrans1D2" presStyleIdx="9" presStyleCnt="12"/>
      <dgm:spPr/>
      <dgm:t>
        <a:bodyPr/>
        <a:lstStyle/>
        <a:p>
          <a:endParaRPr lang="it-IT"/>
        </a:p>
      </dgm:t>
    </dgm:pt>
    <dgm:pt modelId="{5B136BF9-1BA6-442A-8322-9AE4B4EE4B8C}" type="pres">
      <dgm:prSet presAssocID="{3C03030E-7258-4011-B5B5-28C1C01FB966}" presName="connTx" presStyleLbl="parChTrans1D2" presStyleIdx="9" presStyleCnt="12"/>
      <dgm:spPr/>
      <dgm:t>
        <a:bodyPr/>
        <a:lstStyle/>
        <a:p>
          <a:endParaRPr lang="it-IT"/>
        </a:p>
      </dgm:t>
    </dgm:pt>
    <dgm:pt modelId="{F255016D-8510-4A8D-ABB5-42DE81F949A5}" type="pres">
      <dgm:prSet presAssocID="{2960CF87-9FF0-4ECE-8EBD-873E0D23C9FA}" presName="node" presStyleLbl="node1" presStyleIdx="9" presStyleCnt="12" custScaleX="203152" custScaleY="172868" custRadScaleRad="164658" custRadScaleInc="-199599">
        <dgm:presLayoutVars>
          <dgm:bulletEnabled val="1"/>
        </dgm:presLayoutVars>
      </dgm:prSet>
      <dgm:spPr/>
      <dgm:t>
        <a:bodyPr/>
        <a:lstStyle/>
        <a:p>
          <a:endParaRPr lang="it-IT"/>
        </a:p>
      </dgm:t>
    </dgm:pt>
    <dgm:pt modelId="{1DE18513-56E2-4B3A-A51D-11B4D1BED2FE}" type="pres">
      <dgm:prSet presAssocID="{BA988568-A5F0-43AB-803F-9EB0F721822A}" presName="Name9" presStyleLbl="parChTrans1D2" presStyleIdx="10" presStyleCnt="12"/>
      <dgm:spPr/>
      <dgm:t>
        <a:bodyPr/>
        <a:lstStyle/>
        <a:p>
          <a:endParaRPr lang="it-IT"/>
        </a:p>
      </dgm:t>
    </dgm:pt>
    <dgm:pt modelId="{6A8C24AB-CE21-4CDB-B7DD-10DC82647E16}" type="pres">
      <dgm:prSet presAssocID="{BA988568-A5F0-43AB-803F-9EB0F721822A}" presName="connTx" presStyleLbl="parChTrans1D2" presStyleIdx="10" presStyleCnt="12"/>
      <dgm:spPr/>
      <dgm:t>
        <a:bodyPr/>
        <a:lstStyle/>
        <a:p>
          <a:endParaRPr lang="it-IT"/>
        </a:p>
      </dgm:t>
    </dgm:pt>
    <dgm:pt modelId="{35E4D6B5-B439-45E7-BC18-B267D8A59A0B}" type="pres">
      <dgm:prSet presAssocID="{2D19B4CD-CA80-4D36-9289-08FC25E170AD}" presName="node" presStyleLbl="node1" presStyleIdx="10" presStyleCnt="12" custScaleX="207253" custScaleY="129522" custRadScaleRad="208433" custRadScaleInc="-282578">
        <dgm:presLayoutVars>
          <dgm:bulletEnabled val="1"/>
        </dgm:presLayoutVars>
      </dgm:prSet>
      <dgm:spPr/>
      <dgm:t>
        <a:bodyPr/>
        <a:lstStyle/>
        <a:p>
          <a:endParaRPr lang="it-IT"/>
        </a:p>
      </dgm:t>
    </dgm:pt>
    <dgm:pt modelId="{1DF0A316-4DCD-408C-915A-B1566D2CB54B}" type="pres">
      <dgm:prSet presAssocID="{084C61A7-B4C3-4111-AE49-BE8C8CFA3C01}" presName="Name9" presStyleLbl="parChTrans1D2" presStyleIdx="11" presStyleCnt="12"/>
      <dgm:spPr/>
      <dgm:t>
        <a:bodyPr/>
        <a:lstStyle/>
        <a:p>
          <a:endParaRPr lang="it-IT"/>
        </a:p>
      </dgm:t>
    </dgm:pt>
    <dgm:pt modelId="{E83DC9DD-790D-488A-BB20-C03DAAD3FE61}" type="pres">
      <dgm:prSet presAssocID="{084C61A7-B4C3-4111-AE49-BE8C8CFA3C01}" presName="connTx" presStyleLbl="parChTrans1D2" presStyleIdx="11" presStyleCnt="12"/>
      <dgm:spPr/>
      <dgm:t>
        <a:bodyPr/>
        <a:lstStyle/>
        <a:p>
          <a:endParaRPr lang="it-IT"/>
        </a:p>
      </dgm:t>
    </dgm:pt>
    <dgm:pt modelId="{7D949F6E-3A1E-4ED0-B7B7-0462C17FACD3}" type="pres">
      <dgm:prSet presAssocID="{B435420F-89E2-4CFF-B9BC-E3F0F7C75176}" presName="node" presStyleLbl="node1" presStyleIdx="11" presStyleCnt="12" custScaleX="204657" custScaleY="133682" custRadScaleRad="201223" custRadScaleInc="-391645">
        <dgm:presLayoutVars>
          <dgm:bulletEnabled val="1"/>
        </dgm:presLayoutVars>
      </dgm:prSet>
      <dgm:spPr/>
      <dgm:t>
        <a:bodyPr/>
        <a:lstStyle/>
        <a:p>
          <a:endParaRPr lang="it-IT"/>
        </a:p>
      </dgm:t>
    </dgm:pt>
  </dgm:ptLst>
  <dgm:cxnLst>
    <dgm:cxn modelId="{A29798FA-55C6-4389-A478-22F726240AF3}" type="presOf" srcId="{5DD29192-C815-FD4E-B7E1-1C61357D3C9A}" destId="{B1A959F2-9839-E64A-8038-55CC3971DFEB}" srcOrd="1" destOrd="0" presId="urn:microsoft.com/office/officeart/2005/8/layout/radial1"/>
    <dgm:cxn modelId="{981682C3-7E4F-43EE-916A-CCA21C24082F}" type="presOf" srcId="{A9013C20-0133-244E-A7BD-C505797CBCC9}" destId="{02841EE5-FFA6-B941-99D9-6A6716A87837}" srcOrd="0" destOrd="0" presId="urn:microsoft.com/office/officeart/2005/8/layout/radial1"/>
    <dgm:cxn modelId="{25AD7E22-C29C-4364-BEE8-9C3591BADCA1}" type="presOf" srcId="{5DD29192-C815-FD4E-B7E1-1C61357D3C9A}" destId="{E8B030B3-BC24-FB4B-9BE8-6E90982C142F}" srcOrd="0" destOrd="0" presId="urn:microsoft.com/office/officeart/2005/8/layout/radial1"/>
    <dgm:cxn modelId="{C0EBA726-2BF3-49FF-955C-80C7A05823BE}" type="presOf" srcId="{A2143F95-4E3D-1047-83F0-2D5267707804}" destId="{854F9CA7-FD69-FF46-8BAC-05F6F68C73EE}" srcOrd="0" destOrd="0" presId="urn:microsoft.com/office/officeart/2005/8/layout/radial1"/>
    <dgm:cxn modelId="{A28F5682-252C-F04E-91A4-ACF91A1FFD6B}" srcId="{A2143F95-4E3D-1047-83F0-2D5267707804}" destId="{0DDF341A-35F9-8244-9417-4BBFEB5148E1}" srcOrd="5" destOrd="0" parTransId="{E76B0B17-6021-B849-B1E0-B051111EBF77}" sibTransId="{46672E0F-1470-424F-A6C6-3C1B53135070}"/>
    <dgm:cxn modelId="{50366BD6-2063-41C2-BD09-08F6CD78ECA2}" type="presOf" srcId="{BE6E3342-BAAF-5F4B-ADFA-EF9359012E4E}" destId="{882A0E98-1F59-3C49-8C4F-A1AE2BBDFA5E}" srcOrd="0" destOrd="0" presId="urn:microsoft.com/office/officeart/2005/8/layout/radial1"/>
    <dgm:cxn modelId="{16B7AC4A-93DE-45C7-BA53-46B436D2B678}" type="presOf" srcId="{B435420F-89E2-4CFF-B9BC-E3F0F7C75176}" destId="{7D949F6E-3A1E-4ED0-B7B7-0462C17FACD3}" srcOrd="0" destOrd="0" presId="urn:microsoft.com/office/officeart/2005/8/layout/radial1"/>
    <dgm:cxn modelId="{B9047158-E0C2-41A4-8649-AA00F5A8A7E5}" type="presOf" srcId="{BE6E3342-BAAF-5F4B-ADFA-EF9359012E4E}" destId="{2277F5D7-04B8-204D-B271-F11C146EACB8}" srcOrd="1" destOrd="0" presId="urn:microsoft.com/office/officeart/2005/8/layout/radial1"/>
    <dgm:cxn modelId="{9602A47F-C373-4CBE-BBC8-01077182E9D1}" type="presOf" srcId="{4CC0F530-6695-274A-A8F2-4C4713F1166F}" destId="{869A18CD-BDFE-F44B-B0CB-98B8AF1F6D6A}" srcOrd="0" destOrd="0" presId="urn:microsoft.com/office/officeart/2005/8/layout/radial1"/>
    <dgm:cxn modelId="{1468DDB8-DB31-DC4F-AA16-9B3718A5BCB0}" srcId="{A2143F95-4E3D-1047-83F0-2D5267707804}" destId="{A9013C20-0133-244E-A7BD-C505797CBCC9}" srcOrd="3" destOrd="0" parTransId="{E0572D54-2627-9B46-804E-D201B8F081D4}" sibTransId="{B1603694-90C4-6040-91F7-D80988B81B1E}"/>
    <dgm:cxn modelId="{D8DD1DB0-21D1-4A53-B589-DC300CA4C424}" type="presOf" srcId="{E93F3BD0-DD35-104E-8E52-3EC5E85DA1C2}" destId="{7C86C436-25EE-3B4E-9432-B6207B171A2B}" srcOrd="0" destOrd="0" presId="urn:microsoft.com/office/officeart/2005/8/layout/radial1"/>
    <dgm:cxn modelId="{4AAD3C80-98FF-4199-B0AE-CB6928B1B889}" srcId="{A641EB90-A664-E84E-8D97-8AFEA98F501F}" destId="{974C3EBD-405F-473A-895B-8F4C3DD73682}" srcOrd="1" destOrd="0" parTransId="{CE9E8DE7-C6EA-402A-9660-22BDB3F0D999}" sibTransId="{D49EDCDD-9446-4146-9ADD-2AE8A032D31D}"/>
    <dgm:cxn modelId="{43A67C27-C938-4337-A1A6-7F51994D2593}" type="presOf" srcId="{E0572D54-2627-9B46-804E-D201B8F081D4}" destId="{F80E9E04-465A-FF47-9D9A-21E3CE00C281}" srcOrd="0" destOrd="0" presId="urn:microsoft.com/office/officeart/2005/8/layout/radial1"/>
    <dgm:cxn modelId="{3263B9D4-46ED-4234-8487-1ACA0B68128B}" type="presOf" srcId="{32658959-73FB-7C4D-89D8-2F351749A2BA}" destId="{1E329D89-64D8-864B-A991-B432C9295B50}" srcOrd="1" destOrd="0" presId="urn:microsoft.com/office/officeart/2005/8/layout/radial1"/>
    <dgm:cxn modelId="{F914493C-3BFF-46C1-AABF-A2A824D4523A}" srcId="{A641EB90-A664-E84E-8D97-8AFEA98F501F}" destId="{46878024-0585-4555-BC0E-CFB3D32D8105}" srcOrd="2" destOrd="0" parTransId="{B7CE92C8-A4FA-4CE2-93EF-FCFEAB3456A1}" sibTransId="{AB3F0F02-DE42-4170-B5E1-563461AEC751}"/>
    <dgm:cxn modelId="{07B28A53-B157-4D99-B0DD-8B96BBF19357}" type="presOf" srcId="{3C03030E-7258-4011-B5B5-28C1C01FB966}" destId="{1B8E8E9F-F126-405F-BB5F-F85E68474161}" srcOrd="0" destOrd="0" presId="urn:microsoft.com/office/officeart/2005/8/layout/radial1"/>
    <dgm:cxn modelId="{ADDB7D4E-37E4-4B27-AC18-DB25987CB840}" type="presOf" srcId="{BA988568-A5F0-43AB-803F-9EB0F721822A}" destId="{1DE18513-56E2-4B3A-A51D-11B4D1BED2FE}" srcOrd="0" destOrd="0" presId="urn:microsoft.com/office/officeart/2005/8/layout/radial1"/>
    <dgm:cxn modelId="{4CD673D5-9ECB-9E4E-A7B8-2551C5AAEC01}" srcId="{A2143F95-4E3D-1047-83F0-2D5267707804}" destId="{4CC0F530-6695-274A-A8F2-4C4713F1166F}" srcOrd="1" destOrd="0" parTransId="{5DD29192-C815-FD4E-B7E1-1C61357D3C9A}" sibTransId="{C8FDE6C7-625F-7F46-8E64-D3C5BF070850}"/>
    <dgm:cxn modelId="{53C8B8C7-58A3-44C0-BEFC-9A9601E31F2C}" type="presOf" srcId="{0DDF341A-35F9-8244-9417-4BBFEB5148E1}" destId="{401617CE-D29A-D24A-98C3-B510F4940F06}" srcOrd="0" destOrd="0" presId="urn:microsoft.com/office/officeart/2005/8/layout/radial1"/>
    <dgm:cxn modelId="{76C81243-C43F-49E3-8FF1-5C116579241B}" type="presOf" srcId="{93ED894E-1A3B-134F-A05B-EDD719D56C0F}" destId="{FB16683C-6441-144C-8949-A3E4C95A45AE}" srcOrd="0" destOrd="0" presId="urn:microsoft.com/office/officeart/2005/8/layout/radial1"/>
    <dgm:cxn modelId="{FE70F8EF-8E34-4083-B5A3-6AE35416533B}" type="presOf" srcId="{E76B0B17-6021-B849-B1E0-B051111EBF77}" destId="{C264BD64-A4CC-A746-A531-01AAE69B4E98}" srcOrd="1" destOrd="0" presId="urn:microsoft.com/office/officeart/2005/8/layout/radial1"/>
    <dgm:cxn modelId="{1373664F-BC36-924F-AB16-4247DDCA3725}" srcId="{A2143F95-4E3D-1047-83F0-2D5267707804}" destId="{1752EEB8-C088-064C-89CC-B2D4F9CBCF59}" srcOrd="8" destOrd="0" parTransId="{32658959-73FB-7C4D-89D8-2F351749A2BA}" sibTransId="{33867592-810C-F64A-8F98-86F80115B7E5}"/>
    <dgm:cxn modelId="{35B9D729-994B-4192-87EC-002D1F8F8759}" type="presOf" srcId="{61E66C54-43B5-E54C-92C9-71C82447943C}" destId="{D4650C6D-AF50-4C42-95DF-75BBE9E497B1}" srcOrd="1" destOrd="0" presId="urn:microsoft.com/office/officeart/2005/8/layout/radial1"/>
    <dgm:cxn modelId="{4C05C59D-F9B6-47A4-A5A2-70F8BB395ABC}" type="presOf" srcId="{AAA9BCBB-574D-2B45-AD2A-5AC9F3DCE152}" destId="{DBB14D50-CF83-0642-8A4C-AAA76F4154E9}" srcOrd="0" destOrd="0" presId="urn:microsoft.com/office/officeart/2005/8/layout/radial1"/>
    <dgm:cxn modelId="{8370E5F9-7314-47FC-B7D2-42E60EBB5606}" type="presOf" srcId="{1752EEB8-C088-064C-89CC-B2D4F9CBCF59}" destId="{2CF5AAFF-3975-F845-98D0-B5DF14358E84}" srcOrd="0" destOrd="0" presId="urn:microsoft.com/office/officeart/2005/8/layout/radial1"/>
    <dgm:cxn modelId="{FD28209F-CE82-4CDD-A7CD-8C91C532B2D0}" type="presOf" srcId="{E0572D54-2627-9B46-804E-D201B8F081D4}" destId="{9D2AE32C-78C8-3348-A224-E225BC00107F}" srcOrd="1" destOrd="0" presId="urn:microsoft.com/office/officeart/2005/8/layout/radial1"/>
    <dgm:cxn modelId="{54EFA145-4559-4575-92D2-B0AB6546C2EC}" type="presOf" srcId="{2D19B4CD-CA80-4D36-9289-08FC25E170AD}" destId="{35E4D6B5-B439-45E7-BC18-B267D8A59A0B}" srcOrd="0" destOrd="0" presId="urn:microsoft.com/office/officeart/2005/8/layout/radial1"/>
    <dgm:cxn modelId="{1D9C2737-25D9-3744-BF25-87CFD42276A6}" srcId="{A2143F95-4E3D-1047-83F0-2D5267707804}" destId="{0C5D95AD-3B20-764A-9C3A-B153CC30770E}" srcOrd="0" destOrd="0" parTransId="{BE6E3342-BAAF-5F4B-ADFA-EF9359012E4E}" sibTransId="{2E5A2350-6142-F64B-A72D-1D01FBD854B3}"/>
    <dgm:cxn modelId="{D03EA9A8-8D1F-41C7-B5C0-EF6741C21D3D}" type="presOf" srcId="{AAA9BCBB-574D-2B45-AD2A-5AC9F3DCE152}" destId="{960CD6D0-99FE-974A-9962-65A3DE95A3C2}" srcOrd="1" destOrd="0" presId="urn:microsoft.com/office/officeart/2005/8/layout/radial1"/>
    <dgm:cxn modelId="{2568215C-12B6-4D6D-BC9C-C22A62747E53}" type="presOf" srcId="{A641EB90-A664-E84E-8D97-8AFEA98F501F}" destId="{517F6271-C9AE-C64B-932B-70EE43EDFDB4}" srcOrd="0" destOrd="0" presId="urn:microsoft.com/office/officeart/2005/8/layout/radial1"/>
    <dgm:cxn modelId="{3ADC9E55-13A2-4428-95D8-765777F8D6F0}" srcId="{A2143F95-4E3D-1047-83F0-2D5267707804}" destId="{2D19B4CD-CA80-4D36-9289-08FC25E170AD}" srcOrd="10" destOrd="0" parTransId="{BA988568-A5F0-43AB-803F-9EB0F721822A}" sibTransId="{1530EA0B-C02D-4630-AE4D-6EFA3A00B63A}"/>
    <dgm:cxn modelId="{439F3C17-8CFF-4654-8DD8-FF0CA173D3D8}" type="presOf" srcId="{95A64086-7565-E842-A4E2-A27383C4BD93}" destId="{9E9A2A94-E93D-444B-8F48-291499EF5346}" srcOrd="1" destOrd="0" presId="urn:microsoft.com/office/officeart/2005/8/layout/radial1"/>
    <dgm:cxn modelId="{FD4D4B4F-1885-4A4E-B84C-B828F1BCA518}" type="presOf" srcId="{95A64086-7565-E842-A4E2-A27383C4BD93}" destId="{B496A11A-88C3-6D4F-A2C5-627CA5D1BDC1}" srcOrd="0" destOrd="0" presId="urn:microsoft.com/office/officeart/2005/8/layout/radial1"/>
    <dgm:cxn modelId="{5E069256-23BA-8B42-8FCE-78F6091A9D17}" srcId="{A641EB90-A664-E84E-8D97-8AFEA98F501F}" destId="{A2143F95-4E3D-1047-83F0-2D5267707804}" srcOrd="0" destOrd="0" parTransId="{2DA95071-87AD-E34A-93D0-E3BCDB014B0E}" sibTransId="{72C59A46-CDA2-CF49-A3A5-A76EA1E1B424}"/>
    <dgm:cxn modelId="{55462E49-0796-ED41-A7CB-ED0486C732FC}" srcId="{A2143F95-4E3D-1047-83F0-2D5267707804}" destId="{E76334B9-119E-5F4F-A051-55E3D24D8FDC}" srcOrd="6" destOrd="0" parTransId="{95A64086-7565-E842-A4E2-A27383C4BD93}" sibTransId="{4083F193-9E0F-E04C-BA84-D7BFD597FE97}"/>
    <dgm:cxn modelId="{39E2AFBF-3BE4-4DD3-A981-477925B13392}" type="presOf" srcId="{61E66C54-43B5-E54C-92C9-71C82447943C}" destId="{99A68F83-2D4F-3C4E-8559-B25A32BFE734}" srcOrd="0" destOrd="0" presId="urn:microsoft.com/office/officeart/2005/8/layout/radial1"/>
    <dgm:cxn modelId="{A1480D33-E245-8D42-BA12-AF458F585B25}" srcId="{A2143F95-4E3D-1047-83F0-2D5267707804}" destId="{F523D408-8BD1-0E43-8F3D-C1EDBF80ED5B}" srcOrd="7" destOrd="0" parTransId="{AAA9BCBB-574D-2B45-AD2A-5AC9F3DCE152}" sibTransId="{5BABC64D-693C-6C40-9073-D3207A0D99D9}"/>
    <dgm:cxn modelId="{87731F83-22DD-4879-B198-9B37CF7087E3}" type="presOf" srcId="{084C61A7-B4C3-4111-AE49-BE8C8CFA3C01}" destId="{E83DC9DD-790D-488A-BB20-C03DAAD3FE61}" srcOrd="1" destOrd="0" presId="urn:microsoft.com/office/officeart/2005/8/layout/radial1"/>
    <dgm:cxn modelId="{1BE085B2-F2F1-4A5D-AC17-56182559D9BB}" type="presOf" srcId="{2960CF87-9FF0-4ECE-8EBD-873E0D23C9FA}" destId="{F255016D-8510-4A8D-ABB5-42DE81F949A5}" srcOrd="0" destOrd="0" presId="urn:microsoft.com/office/officeart/2005/8/layout/radial1"/>
    <dgm:cxn modelId="{E691313E-49D0-42AC-9023-BB0A821A3955}" type="presOf" srcId="{E76334B9-119E-5F4F-A051-55E3D24D8FDC}" destId="{A327A50D-A7D9-F348-941C-7E63AB03D068}" srcOrd="0" destOrd="0" presId="urn:microsoft.com/office/officeart/2005/8/layout/radial1"/>
    <dgm:cxn modelId="{B1BDBF1B-3222-460D-BF7B-9FC51B6491C3}" type="presOf" srcId="{DAFE16D0-4930-494C-B44F-A4612D5238C3}" destId="{74E048BA-DD5E-F548-93E1-DD53C7FA30BB}" srcOrd="1" destOrd="0" presId="urn:microsoft.com/office/officeart/2005/8/layout/radial1"/>
    <dgm:cxn modelId="{8DFB3AE5-1BF5-4753-A48D-19A30E48DEA8}" srcId="{A2143F95-4E3D-1047-83F0-2D5267707804}" destId="{2960CF87-9FF0-4ECE-8EBD-873E0D23C9FA}" srcOrd="9" destOrd="0" parTransId="{3C03030E-7258-4011-B5B5-28C1C01FB966}" sibTransId="{6F7D12B9-5635-4A02-BFDA-FBF3289410AE}"/>
    <dgm:cxn modelId="{DADC4FF6-2791-4EBF-BDC8-791BAE5B4559}" type="presOf" srcId="{0C5D95AD-3B20-764A-9C3A-B153CC30770E}" destId="{297D0762-BA69-FE41-A67F-10B971DF4DD1}" srcOrd="0" destOrd="0" presId="urn:microsoft.com/office/officeart/2005/8/layout/radial1"/>
    <dgm:cxn modelId="{73B27078-64D5-4AF6-8308-E19C1DE97AE7}" type="presOf" srcId="{BA988568-A5F0-43AB-803F-9EB0F721822A}" destId="{6A8C24AB-CE21-4CDB-B7DD-10DC82647E16}" srcOrd="1" destOrd="0" presId="urn:microsoft.com/office/officeart/2005/8/layout/radial1"/>
    <dgm:cxn modelId="{82282CB8-A52A-4AC3-A903-E0D47A3912BA}" srcId="{A2143F95-4E3D-1047-83F0-2D5267707804}" destId="{B435420F-89E2-4CFF-B9BC-E3F0F7C75176}" srcOrd="11" destOrd="0" parTransId="{084C61A7-B4C3-4111-AE49-BE8C8CFA3C01}" sibTransId="{22BD9E29-CC8C-434E-9C64-7E6AF645F4A7}"/>
    <dgm:cxn modelId="{E1BE31C1-14E4-4AEE-9C69-49B94FD67D31}" type="presOf" srcId="{E76B0B17-6021-B849-B1E0-B051111EBF77}" destId="{E23A4C56-24A9-2448-B878-05EE66B5632D}" srcOrd="0" destOrd="0" presId="urn:microsoft.com/office/officeart/2005/8/layout/radial1"/>
    <dgm:cxn modelId="{2472BFB8-D404-964A-8C0D-6F90C2A49517}" srcId="{A2143F95-4E3D-1047-83F0-2D5267707804}" destId="{E93F3BD0-DD35-104E-8E52-3EC5E85DA1C2}" srcOrd="4" destOrd="0" parTransId="{DAFE16D0-4930-494C-B44F-A4612D5238C3}" sibTransId="{B09004B4-E267-5946-A68F-434C97ECA7A7}"/>
    <dgm:cxn modelId="{2DB4252C-A53E-4FF9-A7E8-A299A19A84F6}" type="presOf" srcId="{DAFE16D0-4930-494C-B44F-A4612D5238C3}" destId="{81E99544-A2D9-4940-B434-191CE2D6D41E}" srcOrd="0" destOrd="0" presId="urn:microsoft.com/office/officeart/2005/8/layout/radial1"/>
    <dgm:cxn modelId="{B25F36FC-8C55-4C33-B1AE-299DA2B77E75}" type="presOf" srcId="{084C61A7-B4C3-4111-AE49-BE8C8CFA3C01}" destId="{1DF0A316-4DCD-408C-915A-B1566D2CB54B}" srcOrd="0" destOrd="0" presId="urn:microsoft.com/office/officeart/2005/8/layout/radial1"/>
    <dgm:cxn modelId="{D73512B7-BBA5-44ED-A889-25E62CCB9535}" type="presOf" srcId="{32658959-73FB-7C4D-89D8-2F351749A2BA}" destId="{CEA3B335-817F-8E4E-82D5-EC96A361EA08}" srcOrd="0" destOrd="0" presId="urn:microsoft.com/office/officeart/2005/8/layout/radial1"/>
    <dgm:cxn modelId="{4BF0F9BA-B43B-7A49-ABC9-4033160D68EF}" srcId="{A2143F95-4E3D-1047-83F0-2D5267707804}" destId="{93ED894E-1A3B-134F-A05B-EDD719D56C0F}" srcOrd="2" destOrd="0" parTransId="{61E66C54-43B5-E54C-92C9-71C82447943C}" sibTransId="{CC2FD311-002B-BE4B-83D3-FEBDDEF32620}"/>
    <dgm:cxn modelId="{695928C6-927D-4979-886B-E1D31F957CF4}" type="presOf" srcId="{F523D408-8BD1-0E43-8F3D-C1EDBF80ED5B}" destId="{FB0AAEE1-D5EF-3340-8899-A364C28A8831}" srcOrd="0" destOrd="0" presId="urn:microsoft.com/office/officeart/2005/8/layout/radial1"/>
    <dgm:cxn modelId="{A686C372-E88C-4CA3-B612-5A4DA40A762A}" type="presOf" srcId="{3C03030E-7258-4011-B5B5-28C1C01FB966}" destId="{5B136BF9-1BA6-442A-8322-9AE4B4EE4B8C}" srcOrd="1" destOrd="0" presId="urn:microsoft.com/office/officeart/2005/8/layout/radial1"/>
    <dgm:cxn modelId="{F6564B22-7F2D-4661-B734-7310FEE982E2}" type="presParOf" srcId="{517F6271-C9AE-C64B-932B-70EE43EDFDB4}" destId="{854F9CA7-FD69-FF46-8BAC-05F6F68C73EE}" srcOrd="0" destOrd="0" presId="urn:microsoft.com/office/officeart/2005/8/layout/radial1"/>
    <dgm:cxn modelId="{D2004091-DE33-4208-AD3E-F418E48EEC72}" type="presParOf" srcId="{517F6271-C9AE-C64B-932B-70EE43EDFDB4}" destId="{882A0E98-1F59-3C49-8C4F-A1AE2BBDFA5E}" srcOrd="1" destOrd="0" presId="urn:microsoft.com/office/officeart/2005/8/layout/radial1"/>
    <dgm:cxn modelId="{DC10B731-A6DE-49EC-898E-E0BEA14A793E}" type="presParOf" srcId="{882A0E98-1F59-3C49-8C4F-A1AE2BBDFA5E}" destId="{2277F5D7-04B8-204D-B271-F11C146EACB8}" srcOrd="0" destOrd="0" presId="urn:microsoft.com/office/officeart/2005/8/layout/radial1"/>
    <dgm:cxn modelId="{7EC85889-70BD-4BCF-8C42-53C2990907A9}" type="presParOf" srcId="{517F6271-C9AE-C64B-932B-70EE43EDFDB4}" destId="{297D0762-BA69-FE41-A67F-10B971DF4DD1}" srcOrd="2" destOrd="0" presId="urn:microsoft.com/office/officeart/2005/8/layout/radial1"/>
    <dgm:cxn modelId="{2570905C-371F-400E-BE8D-F432255F1E52}" type="presParOf" srcId="{517F6271-C9AE-C64B-932B-70EE43EDFDB4}" destId="{E8B030B3-BC24-FB4B-9BE8-6E90982C142F}" srcOrd="3" destOrd="0" presId="urn:microsoft.com/office/officeart/2005/8/layout/radial1"/>
    <dgm:cxn modelId="{098F8FE1-A0E0-40C6-A808-240416055E9E}" type="presParOf" srcId="{E8B030B3-BC24-FB4B-9BE8-6E90982C142F}" destId="{B1A959F2-9839-E64A-8038-55CC3971DFEB}" srcOrd="0" destOrd="0" presId="urn:microsoft.com/office/officeart/2005/8/layout/radial1"/>
    <dgm:cxn modelId="{A0819F6C-2361-4286-AC8D-58F13FB17C73}" type="presParOf" srcId="{517F6271-C9AE-C64B-932B-70EE43EDFDB4}" destId="{869A18CD-BDFE-F44B-B0CB-98B8AF1F6D6A}" srcOrd="4" destOrd="0" presId="urn:microsoft.com/office/officeart/2005/8/layout/radial1"/>
    <dgm:cxn modelId="{EC361388-A18F-4F36-9843-81BB78F8143D}" type="presParOf" srcId="{517F6271-C9AE-C64B-932B-70EE43EDFDB4}" destId="{99A68F83-2D4F-3C4E-8559-B25A32BFE734}" srcOrd="5" destOrd="0" presId="urn:microsoft.com/office/officeart/2005/8/layout/radial1"/>
    <dgm:cxn modelId="{570BA709-BD30-44D0-8482-DC228BA30495}" type="presParOf" srcId="{99A68F83-2D4F-3C4E-8559-B25A32BFE734}" destId="{D4650C6D-AF50-4C42-95DF-75BBE9E497B1}" srcOrd="0" destOrd="0" presId="urn:microsoft.com/office/officeart/2005/8/layout/radial1"/>
    <dgm:cxn modelId="{E67CB894-D9C9-497E-9E5E-1F78E2FDEF91}" type="presParOf" srcId="{517F6271-C9AE-C64B-932B-70EE43EDFDB4}" destId="{FB16683C-6441-144C-8949-A3E4C95A45AE}" srcOrd="6" destOrd="0" presId="urn:microsoft.com/office/officeart/2005/8/layout/radial1"/>
    <dgm:cxn modelId="{188A26EC-163F-4724-93B2-136676B0A0DB}" type="presParOf" srcId="{517F6271-C9AE-C64B-932B-70EE43EDFDB4}" destId="{F80E9E04-465A-FF47-9D9A-21E3CE00C281}" srcOrd="7" destOrd="0" presId="urn:microsoft.com/office/officeart/2005/8/layout/radial1"/>
    <dgm:cxn modelId="{A1EAEDCE-4885-4F60-9087-DD93D94FC178}" type="presParOf" srcId="{F80E9E04-465A-FF47-9D9A-21E3CE00C281}" destId="{9D2AE32C-78C8-3348-A224-E225BC00107F}" srcOrd="0" destOrd="0" presId="urn:microsoft.com/office/officeart/2005/8/layout/radial1"/>
    <dgm:cxn modelId="{9F01C47F-38D9-4A01-A421-CFDF45612A7E}" type="presParOf" srcId="{517F6271-C9AE-C64B-932B-70EE43EDFDB4}" destId="{02841EE5-FFA6-B941-99D9-6A6716A87837}" srcOrd="8" destOrd="0" presId="urn:microsoft.com/office/officeart/2005/8/layout/radial1"/>
    <dgm:cxn modelId="{BEF38149-7A28-4736-9E70-BC5CE9C659C0}" type="presParOf" srcId="{517F6271-C9AE-C64B-932B-70EE43EDFDB4}" destId="{81E99544-A2D9-4940-B434-191CE2D6D41E}" srcOrd="9" destOrd="0" presId="urn:microsoft.com/office/officeart/2005/8/layout/radial1"/>
    <dgm:cxn modelId="{F1EF7A5A-102A-4127-B66F-86EE134FEDE5}" type="presParOf" srcId="{81E99544-A2D9-4940-B434-191CE2D6D41E}" destId="{74E048BA-DD5E-F548-93E1-DD53C7FA30BB}" srcOrd="0" destOrd="0" presId="urn:microsoft.com/office/officeart/2005/8/layout/radial1"/>
    <dgm:cxn modelId="{07904260-D848-4866-A31A-DCF40D44CBA2}" type="presParOf" srcId="{517F6271-C9AE-C64B-932B-70EE43EDFDB4}" destId="{7C86C436-25EE-3B4E-9432-B6207B171A2B}" srcOrd="10" destOrd="0" presId="urn:microsoft.com/office/officeart/2005/8/layout/radial1"/>
    <dgm:cxn modelId="{83BBC297-6DAE-4261-BE84-D3C4E0D9FFE0}" type="presParOf" srcId="{517F6271-C9AE-C64B-932B-70EE43EDFDB4}" destId="{E23A4C56-24A9-2448-B878-05EE66B5632D}" srcOrd="11" destOrd="0" presId="urn:microsoft.com/office/officeart/2005/8/layout/radial1"/>
    <dgm:cxn modelId="{74B4D3BA-8B16-48F8-A336-6DE478CB50EB}" type="presParOf" srcId="{E23A4C56-24A9-2448-B878-05EE66B5632D}" destId="{C264BD64-A4CC-A746-A531-01AAE69B4E98}" srcOrd="0" destOrd="0" presId="urn:microsoft.com/office/officeart/2005/8/layout/radial1"/>
    <dgm:cxn modelId="{0C0351B2-5B0F-4317-A714-4460B7C4D22D}" type="presParOf" srcId="{517F6271-C9AE-C64B-932B-70EE43EDFDB4}" destId="{401617CE-D29A-D24A-98C3-B510F4940F06}" srcOrd="12" destOrd="0" presId="urn:microsoft.com/office/officeart/2005/8/layout/radial1"/>
    <dgm:cxn modelId="{D8B354CC-8E63-4DCB-A6C6-D7320C0B8CB6}" type="presParOf" srcId="{517F6271-C9AE-C64B-932B-70EE43EDFDB4}" destId="{B496A11A-88C3-6D4F-A2C5-627CA5D1BDC1}" srcOrd="13" destOrd="0" presId="urn:microsoft.com/office/officeart/2005/8/layout/radial1"/>
    <dgm:cxn modelId="{22A84214-DDFD-4E1E-BCF5-2DC077E27D10}" type="presParOf" srcId="{B496A11A-88C3-6D4F-A2C5-627CA5D1BDC1}" destId="{9E9A2A94-E93D-444B-8F48-291499EF5346}" srcOrd="0" destOrd="0" presId="urn:microsoft.com/office/officeart/2005/8/layout/radial1"/>
    <dgm:cxn modelId="{08337CA2-A71C-456C-AD9C-3206E3829468}" type="presParOf" srcId="{517F6271-C9AE-C64B-932B-70EE43EDFDB4}" destId="{A327A50D-A7D9-F348-941C-7E63AB03D068}" srcOrd="14" destOrd="0" presId="urn:microsoft.com/office/officeart/2005/8/layout/radial1"/>
    <dgm:cxn modelId="{7529EC46-0D28-4322-B4CF-27B2D0ABEC83}" type="presParOf" srcId="{517F6271-C9AE-C64B-932B-70EE43EDFDB4}" destId="{DBB14D50-CF83-0642-8A4C-AAA76F4154E9}" srcOrd="15" destOrd="0" presId="urn:microsoft.com/office/officeart/2005/8/layout/radial1"/>
    <dgm:cxn modelId="{EB0E6C6B-97AE-4019-843E-1A84CC0A08CD}" type="presParOf" srcId="{DBB14D50-CF83-0642-8A4C-AAA76F4154E9}" destId="{960CD6D0-99FE-974A-9962-65A3DE95A3C2}" srcOrd="0" destOrd="0" presId="urn:microsoft.com/office/officeart/2005/8/layout/radial1"/>
    <dgm:cxn modelId="{6FA92115-5833-4524-96B2-EB6CF8C7F893}" type="presParOf" srcId="{517F6271-C9AE-C64B-932B-70EE43EDFDB4}" destId="{FB0AAEE1-D5EF-3340-8899-A364C28A8831}" srcOrd="16" destOrd="0" presId="urn:microsoft.com/office/officeart/2005/8/layout/radial1"/>
    <dgm:cxn modelId="{2D63F3A7-2689-4606-9792-4E012AFD26B9}" type="presParOf" srcId="{517F6271-C9AE-C64B-932B-70EE43EDFDB4}" destId="{CEA3B335-817F-8E4E-82D5-EC96A361EA08}" srcOrd="17" destOrd="0" presId="urn:microsoft.com/office/officeart/2005/8/layout/radial1"/>
    <dgm:cxn modelId="{A74D274A-E9B8-45B8-A752-2721E3D2BA2A}" type="presParOf" srcId="{CEA3B335-817F-8E4E-82D5-EC96A361EA08}" destId="{1E329D89-64D8-864B-A991-B432C9295B50}" srcOrd="0" destOrd="0" presId="urn:microsoft.com/office/officeart/2005/8/layout/radial1"/>
    <dgm:cxn modelId="{2102372B-7746-4643-B221-EF80CAC78DD5}" type="presParOf" srcId="{517F6271-C9AE-C64B-932B-70EE43EDFDB4}" destId="{2CF5AAFF-3975-F845-98D0-B5DF14358E84}" srcOrd="18" destOrd="0" presId="urn:microsoft.com/office/officeart/2005/8/layout/radial1"/>
    <dgm:cxn modelId="{AA0F2722-23FE-424C-910A-BC23512C4673}" type="presParOf" srcId="{517F6271-C9AE-C64B-932B-70EE43EDFDB4}" destId="{1B8E8E9F-F126-405F-BB5F-F85E68474161}" srcOrd="19" destOrd="0" presId="urn:microsoft.com/office/officeart/2005/8/layout/radial1"/>
    <dgm:cxn modelId="{83B29614-BE89-4BEC-8203-F46BD6F5F48F}" type="presParOf" srcId="{1B8E8E9F-F126-405F-BB5F-F85E68474161}" destId="{5B136BF9-1BA6-442A-8322-9AE4B4EE4B8C}" srcOrd="0" destOrd="0" presId="urn:microsoft.com/office/officeart/2005/8/layout/radial1"/>
    <dgm:cxn modelId="{817DD2F1-9127-4F4D-9D07-2559E02050DF}" type="presParOf" srcId="{517F6271-C9AE-C64B-932B-70EE43EDFDB4}" destId="{F255016D-8510-4A8D-ABB5-42DE81F949A5}" srcOrd="20" destOrd="0" presId="urn:microsoft.com/office/officeart/2005/8/layout/radial1"/>
    <dgm:cxn modelId="{CC455D33-43A9-4977-BE6F-D1839CE792EF}" type="presParOf" srcId="{517F6271-C9AE-C64B-932B-70EE43EDFDB4}" destId="{1DE18513-56E2-4B3A-A51D-11B4D1BED2FE}" srcOrd="21" destOrd="0" presId="urn:microsoft.com/office/officeart/2005/8/layout/radial1"/>
    <dgm:cxn modelId="{B00DAD11-2F63-4468-8C0C-F3C2945E63EF}" type="presParOf" srcId="{1DE18513-56E2-4B3A-A51D-11B4D1BED2FE}" destId="{6A8C24AB-CE21-4CDB-B7DD-10DC82647E16}" srcOrd="0" destOrd="0" presId="urn:microsoft.com/office/officeart/2005/8/layout/radial1"/>
    <dgm:cxn modelId="{F775682F-C6A4-4F9A-BE25-AEE34FF0E383}" type="presParOf" srcId="{517F6271-C9AE-C64B-932B-70EE43EDFDB4}" destId="{35E4D6B5-B439-45E7-BC18-B267D8A59A0B}" srcOrd="22" destOrd="0" presId="urn:microsoft.com/office/officeart/2005/8/layout/radial1"/>
    <dgm:cxn modelId="{A80D75E9-25C1-4CE0-BCE3-AA076B9A6B31}" type="presParOf" srcId="{517F6271-C9AE-C64B-932B-70EE43EDFDB4}" destId="{1DF0A316-4DCD-408C-915A-B1566D2CB54B}" srcOrd="23" destOrd="0" presId="urn:microsoft.com/office/officeart/2005/8/layout/radial1"/>
    <dgm:cxn modelId="{7336DA63-B4D1-45DD-9664-5B6F906E6F89}" type="presParOf" srcId="{1DF0A316-4DCD-408C-915A-B1566D2CB54B}" destId="{E83DC9DD-790D-488A-BB20-C03DAAD3FE61}" srcOrd="0" destOrd="0" presId="urn:microsoft.com/office/officeart/2005/8/layout/radial1"/>
    <dgm:cxn modelId="{696220DE-DC82-47B7-8910-52D30FDB0E2B}" type="presParOf" srcId="{517F6271-C9AE-C64B-932B-70EE43EDFDB4}" destId="{7D949F6E-3A1E-4ED0-B7B7-0462C17FACD3}" srcOrd="24"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41EB90-A664-E84E-8D97-8AFEA98F501F}" type="doc">
      <dgm:prSet loTypeId="urn:microsoft.com/office/officeart/2005/8/layout/radial1" loCatId="" qsTypeId="urn:microsoft.com/office/officeart/2005/8/quickstyle/simple4" qsCatId="simple" csTypeId="urn:microsoft.com/office/officeart/2005/8/colors/colorful1" csCatId="colorful" phldr="1"/>
      <dgm:spPr/>
      <dgm:t>
        <a:bodyPr/>
        <a:lstStyle/>
        <a:p>
          <a:endParaRPr lang="it-IT"/>
        </a:p>
      </dgm:t>
    </dgm:pt>
    <dgm:pt modelId="{A2143F95-4E3D-1047-83F0-2D5267707804}">
      <dgm:prSet phldrT="[Testo]" custT="1"/>
      <dgm:spPr>
        <a:solidFill>
          <a:schemeClr val="accent5">
            <a:lumMod val="20000"/>
            <a:lumOff val="80000"/>
          </a:schemeClr>
        </a:solidFill>
      </dgm:spPr>
      <dgm:t>
        <a:bodyPr/>
        <a:lstStyle/>
        <a:p>
          <a:r>
            <a:rPr lang="it-IT" sz="2000" b="1" dirty="0">
              <a:solidFill>
                <a:schemeClr val="tx1"/>
              </a:solidFill>
              <a:latin typeface="+mn-lt"/>
            </a:rPr>
            <a:t>Rapporto riesame triennale Giugno 2021</a:t>
          </a:r>
        </a:p>
      </dgm:t>
    </dgm:pt>
    <dgm:pt modelId="{2DA95071-87AD-E34A-93D0-E3BCDB014B0E}" type="parTrans" cxnId="{5E069256-23BA-8B42-8FCE-78F6091A9D17}">
      <dgm:prSet/>
      <dgm:spPr/>
      <dgm:t>
        <a:bodyPr/>
        <a:lstStyle/>
        <a:p>
          <a:endParaRPr lang="it-IT"/>
        </a:p>
      </dgm:t>
    </dgm:pt>
    <dgm:pt modelId="{72C59A46-CDA2-CF49-A3A5-A76EA1E1B424}" type="sibTrans" cxnId="{5E069256-23BA-8B42-8FCE-78F6091A9D17}">
      <dgm:prSet/>
      <dgm:spPr/>
      <dgm:t>
        <a:bodyPr/>
        <a:lstStyle/>
        <a:p>
          <a:endParaRPr lang="it-IT"/>
        </a:p>
      </dgm:t>
    </dgm:pt>
    <dgm:pt modelId="{0C5D95AD-3B20-764A-9C3A-B153CC30770E}">
      <dgm:prSet phldrT="[Testo]" custT="1"/>
      <dgm:spPr>
        <a:solidFill>
          <a:schemeClr val="accent1"/>
        </a:solidFill>
      </dgm:spPr>
      <dgm:t>
        <a:bodyPr/>
        <a:lstStyle/>
        <a:p>
          <a:r>
            <a:rPr lang="it-IT" sz="1200" b="1" dirty="0">
              <a:solidFill>
                <a:schemeClr val="tx1"/>
              </a:solidFill>
            </a:rPr>
            <a:t>Erasmus+ Traineeship</a:t>
          </a:r>
          <a:r>
            <a:rPr lang="it-IT" sz="1200" dirty="0">
              <a:solidFill>
                <a:schemeClr val="tx1"/>
              </a:solidFill>
            </a:rPr>
            <a:t>: </a:t>
          </a:r>
        </a:p>
        <a:p>
          <a:r>
            <a:rPr lang="it-IT" sz="1200" dirty="0">
              <a:solidFill>
                <a:schemeClr val="tx1"/>
              </a:solidFill>
            </a:rPr>
            <a:t>6 studenti di cui 2 della sede di PN (I anno) e 4 della sede di UD (di cui una del I anno e 3 del II anno) hanno partecipato </a:t>
          </a:r>
          <a:r>
            <a:rPr lang="it-IT" sz="1200" i="0" dirty="0">
              <a:solidFill>
                <a:schemeClr val="tx1"/>
              </a:solidFill>
            </a:rPr>
            <a:t>all'</a:t>
          </a:r>
          <a:r>
            <a:rPr lang="it-IT" sz="1200" i="1" dirty="0" err="1">
              <a:solidFill>
                <a:schemeClr val="tx1"/>
              </a:solidFill>
            </a:rPr>
            <a:t>Annual</a:t>
          </a:r>
          <a:r>
            <a:rPr lang="it-IT" sz="1200" i="1" dirty="0">
              <a:solidFill>
                <a:schemeClr val="tx1"/>
              </a:solidFill>
            </a:rPr>
            <a:t> Florence Network Meeting</a:t>
          </a:r>
        </a:p>
      </dgm:t>
    </dgm:pt>
    <dgm:pt modelId="{BE6E3342-BAAF-5F4B-ADFA-EF9359012E4E}" type="parTrans" cxnId="{1D9C2737-25D9-3744-BF25-87CFD42276A6}">
      <dgm:prSet/>
      <dgm:spPr/>
      <dgm:t>
        <a:bodyPr/>
        <a:lstStyle/>
        <a:p>
          <a:endParaRPr lang="it-IT"/>
        </a:p>
      </dgm:t>
    </dgm:pt>
    <dgm:pt modelId="{2E5A2350-6142-F64B-A72D-1D01FBD854B3}" type="sibTrans" cxnId="{1D9C2737-25D9-3744-BF25-87CFD42276A6}">
      <dgm:prSet/>
      <dgm:spPr/>
      <dgm:t>
        <a:bodyPr/>
        <a:lstStyle/>
        <a:p>
          <a:endParaRPr lang="it-IT"/>
        </a:p>
      </dgm:t>
    </dgm:pt>
    <dgm:pt modelId="{4CC0F530-6695-274A-A8F2-4C4713F1166F}">
      <dgm:prSet phldrT="[Testo]" custT="1"/>
      <dgm:spPr>
        <a:solidFill>
          <a:schemeClr val="accent1"/>
        </a:solidFill>
      </dgm:spPr>
      <dgm:t>
        <a:bodyPr/>
        <a:lstStyle/>
        <a:p>
          <a:r>
            <a:rPr lang="it-IT" sz="1200" i="0" dirty="0">
              <a:solidFill>
                <a:schemeClr val="tx1"/>
              </a:solidFill>
            </a:rPr>
            <a:t>In fase di realizzazione i </a:t>
          </a:r>
          <a:r>
            <a:rPr lang="it-IT" sz="1200" b="1" i="0" dirty="0">
              <a:solidFill>
                <a:schemeClr val="tx1"/>
              </a:solidFill>
            </a:rPr>
            <a:t>webinar </a:t>
          </a:r>
          <a:r>
            <a:rPr lang="it-IT" sz="1200" i="0" dirty="0">
              <a:solidFill>
                <a:schemeClr val="tx1"/>
              </a:solidFill>
            </a:rPr>
            <a:t>inerenti l'ambito delle cure territoriali, delle cure nella salute mentale e del rischio clinico</a:t>
          </a:r>
        </a:p>
      </dgm:t>
    </dgm:pt>
    <dgm:pt modelId="{5DD29192-C815-FD4E-B7E1-1C61357D3C9A}" type="parTrans" cxnId="{4CD673D5-9ECB-9E4E-A7B8-2551C5AAEC01}">
      <dgm:prSet/>
      <dgm:spPr/>
      <dgm:t>
        <a:bodyPr/>
        <a:lstStyle/>
        <a:p>
          <a:endParaRPr lang="it-IT"/>
        </a:p>
      </dgm:t>
    </dgm:pt>
    <dgm:pt modelId="{C8FDE6C7-625F-7F46-8E64-D3C5BF070850}" type="sibTrans" cxnId="{4CD673D5-9ECB-9E4E-A7B8-2551C5AAEC01}">
      <dgm:prSet/>
      <dgm:spPr/>
      <dgm:t>
        <a:bodyPr/>
        <a:lstStyle/>
        <a:p>
          <a:endParaRPr lang="it-IT"/>
        </a:p>
      </dgm:t>
    </dgm:pt>
    <dgm:pt modelId="{A9013C20-0133-244E-A7BD-C505797CBCC9}">
      <dgm:prSet phldrT="[Testo]" custT="1"/>
      <dgm:spPr>
        <a:solidFill>
          <a:schemeClr val="accent6">
            <a:lumMod val="60000"/>
            <a:lumOff val="40000"/>
          </a:schemeClr>
        </a:solidFill>
      </dgm:spPr>
      <dgm:t>
        <a:bodyPr/>
        <a:lstStyle/>
        <a:p>
          <a:r>
            <a:rPr lang="it-IT" sz="1200" b="1" dirty="0">
              <a:solidFill>
                <a:schemeClr val="tx1"/>
              </a:solidFill>
            </a:rPr>
            <a:t>Timbratore</a:t>
          </a:r>
          <a:r>
            <a:rPr lang="it-IT" sz="1200" dirty="0">
              <a:solidFill>
                <a:schemeClr val="tx1"/>
              </a:solidFill>
            </a:rPr>
            <a:t>:</a:t>
          </a:r>
        </a:p>
        <a:p>
          <a:r>
            <a:rPr lang="it-IT" sz="1200" dirty="0">
              <a:solidFill>
                <a:schemeClr val="tx1"/>
              </a:solidFill>
            </a:rPr>
            <a:t>PN: realizzato dal Consorzio Universitario il cablaggio elettrico e relativo posizionamento di un timbratore ASFO</a:t>
          </a:r>
        </a:p>
      </dgm:t>
    </dgm:pt>
    <dgm:pt modelId="{E0572D54-2627-9B46-804E-D201B8F081D4}" type="parTrans" cxnId="{1468DDB8-DB31-DC4F-AA16-9B3718A5BCB0}">
      <dgm:prSet/>
      <dgm:spPr/>
      <dgm:t>
        <a:bodyPr/>
        <a:lstStyle/>
        <a:p>
          <a:endParaRPr lang="it-IT"/>
        </a:p>
      </dgm:t>
    </dgm:pt>
    <dgm:pt modelId="{B1603694-90C4-6040-91F7-D80988B81B1E}" type="sibTrans" cxnId="{1468DDB8-DB31-DC4F-AA16-9B3718A5BCB0}">
      <dgm:prSet/>
      <dgm:spPr/>
      <dgm:t>
        <a:bodyPr/>
        <a:lstStyle/>
        <a:p>
          <a:endParaRPr lang="it-IT"/>
        </a:p>
      </dgm:t>
    </dgm:pt>
    <dgm:pt modelId="{E93F3BD0-DD35-104E-8E52-3EC5E85DA1C2}">
      <dgm:prSet phldrT="[Testo]" custT="1"/>
      <dgm:spPr>
        <a:solidFill>
          <a:schemeClr val="accent6">
            <a:lumMod val="60000"/>
            <a:lumOff val="40000"/>
          </a:schemeClr>
        </a:solidFill>
      </dgm:spPr>
      <dgm:t>
        <a:bodyPr/>
        <a:lstStyle/>
        <a:p>
          <a:r>
            <a:rPr lang="it-IT" sz="1200" dirty="0">
              <a:solidFill>
                <a:schemeClr val="tx1"/>
              </a:solidFill>
            </a:rPr>
            <a:t>UD: posizionati gli </a:t>
          </a:r>
          <a:r>
            <a:rPr lang="it-IT" sz="1200" b="1" dirty="0">
              <a:solidFill>
                <a:schemeClr val="tx1"/>
              </a:solidFill>
            </a:rPr>
            <a:t>stipetti per studenti </a:t>
          </a:r>
        </a:p>
        <a:p>
          <a:r>
            <a:rPr lang="it-IT" sz="1200" dirty="0">
              <a:solidFill>
                <a:schemeClr val="tx1"/>
              </a:solidFill>
            </a:rPr>
            <a:t>PN: in previsione l'acquisto di  due </a:t>
          </a:r>
          <a:r>
            <a:rPr lang="it-IT" sz="1200" b="1" dirty="0">
              <a:solidFill>
                <a:schemeClr val="tx1"/>
              </a:solidFill>
            </a:rPr>
            <a:t>simulatori</a:t>
          </a:r>
          <a:r>
            <a:rPr lang="it-IT" sz="1200" dirty="0">
              <a:solidFill>
                <a:schemeClr val="tx1"/>
              </a:solidFill>
            </a:rPr>
            <a:t> per il prelievo venoso periferico, ripresi anche in questa sede i laboratori (es. movimentazione carichi)</a:t>
          </a:r>
        </a:p>
      </dgm:t>
    </dgm:pt>
    <dgm:pt modelId="{DAFE16D0-4930-494C-B44F-A4612D5238C3}" type="parTrans" cxnId="{2472BFB8-D404-964A-8C0D-6F90C2A49517}">
      <dgm:prSet/>
      <dgm:spPr/>
      <dgm:t>
        <a:bodyPr/>
        <a:lstStyle/>
        <a:p>
          <a:endParaRPr lang="it-IT"/>
        </a:p>
      </dgm:t>
    </dgm:pt>
    <dgm:pt modelId="{B09004B4-E267-5946-A68F-434C97ECA7A7}" type="sibTrans" cxnId="{2472BFB8-D404-964A-8C0D-6F90C2A49517}">
      <dgm:prSet/>
      <dgm:spPr/>
      <dgm:t>
        <a:bodyPr/>
        <a:lstStyle/>
        <a:p>
          <a:endParaRPr lang="it-IT"/>
        </a:p>
      </dgm:t>
    </dgm:pt>
    <dgm:pt modelId="{0DDF341A-35F9-8244-9417-4BBFEB5148E1}">
      <dgm:prSet phldrT="[Testo]" custT="1"/>
      <dgm:spPr>
        <a:solidFill>
          <a:schemeClr val="bg1">
            <a:lumMod val="65000"/>
          </a:schemeClr>
        </a:solidFill>
      </dgm:spPr>
      <dgm:t>
        <a:bodyPr/>
        <a:lstStyle/>
        <a:p>
          <a:r>
            <a:rPr lang="it-IT" sz="1200" b="1" dirty="0">
              <a:solidFill>
                <a:schemeClr val="tx1"/>
              </a:solidFill>
            </a:rPr>
            <a:t>Canali web</a:t>
          </a:r>
          <a:r>
            <a:rPr lang="it-IT" sz="1200" dirty="0">
              <a:solidFill>
                <a:schemeClr val="tx1"/>
              </a:solidFill>
            </a:rPr>
            <a:t>: </a:t>
          </a:r>
        </a:p>
        <a:p>
          <a:r>
            <a:rPr lang="it-IT" sz="1200" dirty="0">
              <a:solidFill>
                <a:schemeClr val="tx1"/>
              </a:solidFill>
            </a:rPr>
            <a:t>a) Avviato il canale comunicativo nella piattaforma social Instagram (nursing_uniud)</a:t>
          </a:r>
        </a:p>
        <a:p>
          <a:r>
            <a:rPr lang="it-IT" sz="1200" dirty="0">
              <a:solidFill>
                <a:schemeClr val="tx1"/>
              </a:solidFill>
            </a:rPr>
            <a:t>b) l profilo Twitter ha continuato parallelamente la sua attività di divulgazione e condivisione di contenuti</a:t>
          </a:r>
        </a:p>
      </dgm:t>
    </dgm:pt>
    <dgm:pt modelId="{E76B0B17-6021-B849-B1E0-B051111EBF77}" type="parTrans" cxnId="{A28F5682-252C-F04E-91A4-ACF91A1FFD6B}">
      <dgm:prSet/>
      <dgm:spPr/>
      <dgm:t>
        <a:bodyPr/>
        <a:lstStyle/>
        <a:p>
          <a:endParaRPr lang="it-IT"/>
        </a:p>
      </dgm:t>
    </dgm:pt>
    <dgm:pt modelId="{46672E0F-1470-424F-A6C6-3C1B53135070}" type="sibTrans" cxnId="{A28F5682-252C-F04E-91A4-ACF91A1FFD6B}">
      <dgm:prSet/>
      <dgm:spPr/>
      <dgm:t>
        <a:bodyPr/>
        <a:lstStyle/>
        <a:p>
          <a:endParaRPr lang="it-IT"/>
        </a:p>
      </dgm:t>
    </dgm:pt>
    <dgm:pt modelId="{F523D408-8BD1-0E43-8F3D-C1EDBF80ED5B}">
      <dgm:prSet phldrT="[Testo]" custT="1"/>
      <dgm:spPr>
        <a:solidFill>
          <a:schemeClr val="accent4"/>
        </a:solidFill>
      </dgm:spPr>
      <dgm:t>
        <a:bodyPr/>
        <a:lstStyle/>
        <a:p>
          <a:r>
            <a:rPr lang="it-IT" sz="1200" b="1" dirty="0">
              <a:solidFill>
                <a:schemeClr val="tx1"/>
              </a:solidFill>
            </a:rPr>
            <a:t>Programma di sorveglianza dei cambiamenti: </a:t>
          </a:r>
        </a:p>
        <a:p>
          <a:r>
            <a:rPr lang="it-IT" sz="1200" b="0" dirty="0">
              <a:solidFill>
                <a:schemeClr val="tx1"/>
              </a:solidFill>
            </a:rPr>
            <a:t>a) Realizzate molteplici conferenze con i Rappresentanti del 1°, 2° e 3° anno</a:t>
          </a:r>
        </a:p>
        <a:p>
          <a:r>
            <a:rPr lang="it-IT" sz="1200" b="0" dirty="0">
              <a:solidFill>
                <a:schemeClr val="tx1"/>
              </a:solidFill>
            </a:rPr>
            <a:t>b) Il Comitato di Indirizzamento si insedierà a settembre 2021</a:t>
          </a:r>
        </a:p>
      </dgm:t>
    </dgm:pt>
    <dgm:pt modelId="{AAA9BCBB-574D-2B45-AD2A-5AC9F3DCE152}" type="parTrans" cxnId="{A1480D33-E245-8D42-BA12-AF458F585B25}">
      <dgm:prSet/>
      <dgm:spPr/>
      <dgm:t>
        <a:bodyPr/>
        <a:lstStyle/>
        <a:p>
          <a:endParaRPr lang="it-IT"/>
        </a:p>
      </dgm:t>
    </dgm:pt>
    <dgm:pt modelId="{5BABC64D-693C-6C40-9073-D3207A0D99D9}" type="sibTrans" cxnId="{A1480D33-E245-8D42-BA12-AF458F585B25}">
      <dgm:prSet/>
      <dgm:spPr/>
      <dgm:t>
        <a:bodyPr/>
        <a:lstStyle/>
        <a:p>
          <a:endParaRPr lang="it-IT"/>
        </a:p>
      </dgm:t>
    </dgm:pt>
    <dgm:pt modelId="{1752EEB8-C088-064C-89CC-B2D4F9CBCF59}">
      <dgm:prSet phldrT="[Testo]" custT="1"/>
      <dgm:spPr>
        <a:solidFill>
          <a:schemeClr val="accent1"/>
        </a:solidFill>
        <a:ln>
          <a:solidFill>
            <a:schemeClr val="accent1"/>
          </a:solidFill>
        </a:ln>
        <a:effectLst/>
      </dgm:spPr>
      <dgm:t>
        <a:bodyPr/>
        <a:lstStyle/>
        <a:p>
          <a:r>
            <a:rPr lang="it-IT" sz="1200" b="1" dirty="0">
              <a:solidFill>
                <a:schemeClr val="tx1"/>
              </a:solidFill>
            </a:rPr>
            <a:t>Centro simulazione</a:t>
          </a:r>
          <a:r>
            <a:rPr lang="it-IT" sz="1200" dirty="0">
              <a:solidFill>
                <a:schemeClr val="tx1"/>
              </a:solidFill>
            </a:rPr>
            <a:t>: </a:t>
          </a:r>
        </a:p>
        <a:p>
          <a:r>
            <a:rPr lang="it-IT" sz="1200" dirty="0">
              <a:solidFill>
                <a:schemeClr val="tx1"/>
              </a:solidFill>
            </a:rPr>
            <a:t>a) Ri-attivati presso CSAF i Laboratori ritenuti essenziali in accordo alle normative </a:t>
          </a:r>
          <a:r>
            <a:rPr lang="it-IT" sz="1200" i="0" dirty="0">
              <a:solidFill>
                <a:schemeClr val="tx1"/>
              </a:solidFill>
            </a:rPr>
            <a:t>anti-COVID19</a:t>
          </a:r>
        </a:p>
        <a:p>
          <a:r>
            <a:rPr lang="it-IT" sz="1200" i="0" dirty="0">
              <a:solidFill>
                <a:schemeClr val="tx1"/>
              </a:solidFill>
            </a:rPr>
            <a:t>b) È stato realizzato un video multidisciplinare per dare visibilità della formazione in ambito sanitario attraverso la simulazione</a:t>
          </a:r>
        </a:p>
      </dgm:t>
    </dgm:pt>
    <dgm:pt modelId="{32658959-73FB-7C4D-89D8-2F351749A2BA}" type="parTrans" cxnId="{1373664F-BC36-924F-AB16-4247DDCA3725}">
      <dgm:prSet/>
      <dgm:spPr/>
      <dgm:t>
        <a:bodyPr/>
        <a:lstStyle/>
        <a:p>
          <a:endParaRPr lang="it-IT"/>
        </a:p>
      </dgm:t>
    </dgm:pt>
    <dgm:pt modelId="{33867592-810C-F64A-8F98-86F80115B7E5}" type="sibTrans" cxnId="{1373664F-BC36-924F-AB16-4247DDCA3725}">
      <dgm:prSet/>
      <dgm:spPr/>
      <dgm:t>
        <a:bodyPr/>
        <a:lstStyle/>
        <a:p>
          <a:endParaRPr lang="it-IT"/>
        </a:p>
      </dgm:t>
    </dgm:pt>
    <dgm:pt modelId="{93ED894E-1A3B-134F-A05B-EDD719D56C0F}">
      <dgm:prSet custT="1"/>
      <dgm:spPr>
        <a:solidFill>
          <a:schemeClr val="accent1"/>
        </a:solidFill>
      </dgm:spPr>
      <dgm:t>
        <a:bodyPr/>
        <a:lstStyle/>
        <a:p>
          <a:r>
            <a:rPr lang="it-IT" sz="1200" b="0" dirty="0">
              <a:solidFill>
                <a:schemeClr val="tx1"/>
              </a:solidFill>
            </a:rPr>
            <a:t>I processi di internazionalizzazione stanno ora riguardando il canale Twitter del CdS nonché il coinvolgimento degli studenti nella </a:t>
          </a:r>
          <a:r>
            <a:rPr lang="it-IT" sz="1200" b="1" i="1" dirty="0">
              <a:solidFill>
                <a:schemeClr val="tx1"/>
              </a:solidFill>
            </a:rPr>
            <a:t>Summer School </a:t>
          </a:r>
          <a:r>
            <a:rPr lang="it-IT" sz="1200" b="0" dirty="0">
              <a:solidFill>
                <a:schemeClr val="tx1"/>
              </a:solidFill>
            </a:rPr>
            <a:t>(con Syllabus in inglese)</a:t>
          </a:r>
        </a:p>
      </dgm:t>
    </dgm:pt>
    <dgm:pt modelId="{61E66C54-43B5-E54C-92C9-71C82447943C}" type="parTrans" cxnId="{4BF0F9BA-B43B-7A49-ABC9-4033160D68EF}">
      <dgm:prSet/>
      <dgm:spPr/>
      <dgm:t>
        <a:bodyPr/>
        <a:lstStyle/>
        <a:p>
          <a:endParaRPr lang="it-IT"/>
        </a:p>
      </dgm:t>
    </dgm:pt>
    <dgm:pt modelId="{CC2FD311-002B-BE4B-83D3-FEBDDEF32620}" type="sibTrans" cxnId="{4BF0F9BA-B43B-7A49-ABC9-4033160D68EF}">
      <dgm:prSet/>
      <dgm:spPr/>
      <dgm:t>
        <a:bodyPr/>
        <a:lstStyle/>
        <a:p>
          <a:endParaRPr lang="it-IT"/>
        </a:p>
      </dgm:t>
    </dgm:pt>
    <dgm:pt modelId="{974C3EBD-405F-473A-895B-8F4C3DD73682}">
      <dgm:prSet/>
      <dgm:spPr/>
      <dgm:t>
        <a:bodyPr/>
        <a:lstStyle/>
        <a:p>
          <a:endParaRPr lang="it-IT"/>
        </a:p>
      </dgm:t>
    </dgm:pt>
    <dgm:pt modelId="{CE9E8DE7-C6EA-402A-9660-22BDB3F0D999}" type="parTrans" cxnId="{4AAD3C80-98FF-4199-B0AE-CB6928B1B889}">
      <dgm:prSet/>
      <dgm:spPr/>
      <dgm:t>
        <a:bodyPr/>
        <a:lstStyle/>
        <a:p>
          <a:endParaRPr lang="it-IT"/>
        </a:p>
      </dgm:t>
    </dgm:pt>
    <dgm:pt modelId="{D49EDCDD-9446-4146-9ADD-2AE8A032D31D}" type="sibTrans" cxnId="{4AAD3C80-98FF-4199-B0AE-CB6928B1B889}">
      <dgm:prSet/>
      <dgm:spPr/>
      <dgm:t>
        <a:bodyPr/>
        <a:lstStyle/>
        <a:p>
          <a:endParaRPr lang="it-IT"/>
        </a:p>
      </dgm:t>
    </dgm:pt>
    <dgm:pt modelId="{46878024-0585-4555-BC0E-CFB3D32D8105}">
      <dgm:prSet/>
      <dgm:spPr/>
      <dgm:t>
        <a:bodyPr/>
        <a:lstStyle/>
        <a:p>
          <a:endParaRPr lang="it-IT"/>
        </a:p>
      </dgm:t>
    </dgm:pt>
    <dgm:pt modelId="{B7CE92C8-A4FA-4CE2-93EF-FCFEAB3456A1}" type="parTrans" cxnId="{F914493C-3BFF-46C1-AABF-A2A824D4523A}">
      <dgm:prSet/>
      <dgm:spPr/>
      <dgm:t>
        <a:bodyPr/>
        <a:lstStyle/>
        <a:p>
          <a:endParaRPr lang="it-IT"/>
        </a:p>
      </dgm:t>
    </dgm:pt>
    <dgm:pt modelId="{AB3F0F02-DE42-4170-B5E1-563461AEC751}" type="sibTrans" cxnId="{F914493C-3BFF-46C1-AABF-A2A824D4523A}">
      <dgm:prSet/>
      <dgm:spPr/>
      <dgm:t>
        <a:bodyPr/>
        <a:lstStyle/>
        <a:p>
          <a:endParaRPr lang="it-IT"/>
        </a:p>
      </dgm:t>
    </dgm:pt>
    <dgm:pt modelId="{2960CF87-9FF0-4ECE-8EBD-873E0D23C9FA}">
      <dgm:prSet custT="1"/>
      <dgm:spPr>
        <a:solidFill>
          <a:schemeClr val="accent2">
            <a:lumMod val="60000"/>
            <a:lumOff val="40000"/>
          </a:schemeClr>
        </a:solidFill>
      </dgm:spPr>
      <dgm:t>
        <a:bodyPr/>
        <a:lstStyle/>
        <a:p>
          <a:r>
            <a:rPr lang="it-IT" sz="1200" dirty="0">
              <a:solidFill>
                <a:schemeClr val="tx1"/>
              </a:solidFill>
            </a:rPr>
            <a:t> Si è svolto l'incontro (COLLMED) con i </a:t>
          </a:r>
          <a:r>
            <a:rPr lang="it-IT" sz="1200" b="1" dirty="0">
              <a:solidFill>
                <a:schemeClr val="tx1"/>
              </a:solidFill>
            </a:rPr>
            <a:t>docenti dell'Area Medica </a:t>
          </a:r>
          <a:r>
            <a:rPr lang="it-IT" sz="1200" dirty="0">
              <a:solidFill>
                <a:schemeClr val="tx1"/>
              </a:solidFill>
            </a:rPr>
            <a:t>Infermieristica della sede di UD e PN</a:t>
          </a:r>
        </a:p>
      </dgm:t>
    </dgm:pt>
    <dgm:pt modelId="{3C03030E-7258-4011-B5B5-28C1C01FB966}" type="parTrans" cxnId="{8DFB3AE5-1BF5-4753-A48D-19A30E48DEA8}">
      <dgm:prSet/>
      <dgm:spPr/>
      <dgm:t>
        <a:bodyPr/>
        <a:lstStyle/>
        <a:p>
          <a:endParaRPr lang="it-IT"/>
        </a:p>
      </dgm:t>
    </dgm:pt>
    <dgm:pt modelId="{6F7D12B9-5635-4A02-BFDA-FBF3289410AE}" type="sibTrans" cxnId="{8DFB3AE5-1BF5-4753-A48D-19A30E48DEA8}">
      <dgm:prSet/>
      <dgm:spPr/>
      <dgm:t>
        <a:bodyPr/>
        <a:lstStyle/>
        <a:p>
          <a:endParaRPr lang="it-IT"/>
        </a:p>
      </dgm:t>
    </dgm:pt>
    <dgm:pt modelId="{2D19B4CD-CA80-4D36-9289-08FC25E170AD}">
      <dgm:prSet custT="1"/>
      <dgm:spPr>
        <a:solidFill>
          <a:schemeClr val="accent2">
            <a:lumMod val="60000"/>
            <a:lumOff val="40000"/>
          </a:schemeClr>
        </a:solidFill>
      </dgm:spPr>
      <dgm:t>
        <a:bodyPr/>
        <a:lstStyle/>
        <a:p>
          <a:r>
            <a:rPr lang="it-IT" sz="1200" dirty="0">
              <a:solidFill>
                <a:schemeClr val="tx1"/>
              </a:solidFill>
            </a:rPr>
            <a:t>Realizzato il </a:t>
          </a:r>
          <a:r>
            <a:rPr lang="it-IT" sz="1200" b="1" dirty="0">
              <a:solidFill>
                <a:schemeClr val="tx1"/>
              </a:solidFill>
            </a:rPr>
            <a:t>Campus di area sanitaria </a:t>
          </a:r>
          <a:r>
            <a:rPr lang="it-IT" sz="1200" dirty="0">
              <a:solidFill>
                <a:schemeClr val="tx1"/>
              </a:solidFill>
            </a:rPr>
            <a:t>con il coinvolgimento di studenti e Tutor Didattici del CdS e di altri CdS (240 studenti)</a:t>
          </a:r>
        </a:p>
      </dgm:t>
    </dgm:pt>
    <dgm:pt modelId="{BA988568-A5F0-43AB-803F-9EB0F721822A}" type="parTrans" cxnId="{3ADC9E55-13A2-4428-95D8-765777F8D6F0}">
      <dgm:prSet/>
      <dgm:spPr/>
      <dgm:t>
        <a:bodyPr/>
        <a:lstStyle/>
        <a:p>
          <a:endParaRPr lang="it-IT"/>
        </a:p>
      </dgm:t>
    </dgm:pt>
    <dgm:pt modelId="{1530EA0B-C02D-4630-AE4D-6EFA3A00B63A}" type="sibTrans" cxnId="{3ADC9E55-13A2-4428-95D8-765777F8D6F0}">
      <dgm:prSet/>
      <dgm:spPr/>
      <dgm:t>
        <a:bodyPr/>
        <a:lstStyle/>
        <a:p>
          <a:endParaRPr lang="it-IT"/>
        </a:p>
      </dgm:t>
    </dgm:pt>
    <dgm:pt modelId="{B435420F-89E2-4CFF-B9BC-E3F0F7C75176}">
      <dgm:prSet custT="1"/>
      <dgm:spPr>
        <a:solidFill>
          <a:schemeClr val="accent2">
            <a:lumMod val="60000"/>
            <a:lumOff val="40000"/>
          </a:schemeClr>
        </a:solidFill>
      </dgm:spPr>
      <dgm:t>
        <a:bodyPr/>
        <a:lstStyle/>
        <a:p>
          <a:r>
            <a:rPr lang="it-IT" sz="1200" b="1" dirty="0">
              <a:solidFill>
                <a:schemeClr val="tx1"/>
              </a:solidFill>
            </a:rPr>
            <a:t>Tesi di laurea</a:t>
          </a:r>
          <a:r>
            <a:rPr lang="it-IT" sz="1200" dirty="0">
              <a:solidFill>
                <a:schemeClr val="tx1"/>
              </a:solidFill>
            </a:rPr>
            <a:t>:</a:t>
          </a:r>
        </a:p>
        <a:p>
          <a:r>
            <a:rPr lang="it-IT" sz="1200" dirty="0">
              <a:solidFill>
                <a:schemeClr val="tx1"/>
              </a:solidFill>
            </a:rPr>
            <a:t>a) Realizzati incontri formativi sul Sistema Bibliotecario di UNIUD</a:t>
          </a:r>
        </a:p>
        <a:p>
          <a:r>
            <a:rPr lang="it-IT" sz="1200" dirty="0">
              <a:solidFill>
                <a:schemeClr val="tx1"/>
              </a:solidFill>
            </a:rPr>
            <a:t>b) Condotti webinar dedicati alla progettazione e sviluppo di una </a:t>
          </a:r>
          <a:r>
            <a:rPr lang="it-IT" sz="1200">
              <a:solidFill>
                <a:schemeClr val="tx1"/>
              </a:solidFill>
            </a:rPr>
            <a:t>tesi </a:t>
          </a:r>
        </a:p>
        <a:p>
          <a:r>
            <a:rPr lang="it-IT" sz="1200">
              <a:solidFill>
                <a:schemeClr val="tx1"/>
              </a:solidFill>
            </a:rPr>
            <a:t>c</a:t>
          </a:r>
          <a:r>
            <a:rPr lang="it-IT" sz="1200" dirty="0">
              <a:solidFill>
                <a:schemeClr val="tx1"/>
              </a:solidFill>
            </a:rPr>
            <a:t>) Realizzata una sessione straordinaria di tesi di laurea il 10 giugno</a:t>
          </a:r>
        </a:p>
      </dgm:t>
    </dgm:pt>
    <dgm:pt modelId="{084C61A7-B4C3-4111-AE49-BE8C8CFA3C01}" type="parTrans" cxnId="{82282CB8-A52A-4AC3-A903-E0D47A3912BA}">
      <dgm:prSet/>
      <dgm:spPr/>
      <dgm:t>
        <a:bodyPr/>
        <a:lstStyle/>
        <a:p>
          <a:endParaRPr lang="it-IT"/>
        </a:p>
      </dgm:t>
    </dgm:pt>
    <dgm:pt modelId="{22BD9E29-CC8C-434E-9C64-7E6AF645F4A7}" type="sibTrans" cxnId="{82282CB8-A52A-4AC3-A903-E0D47A3912BA}">
      <dgm:prSet/>
      <dgm:spPr/>
      <dgm:t>
        <a:bodyPr/>
        <a:lstStyle/>
        <a:p>
          <a:endParaRPr lang="it-IT"/>
        </a:p>
      </dgm:t>
    </dgm:pt>
    <dgm:pt modelId="{517F6271-C9AE-C64B-932B-70EE43EDFDB4}" type="pres">
      <dgm:prSet presAssocID="{A641EB90-A664-E84E-8D97-8AFEA98F501F}" presName="cycle" presStyleCnt="0">
        <dgm:presLayoutVars>
          <dgm:chMax val="1"/>
          <dgm:dir/>
          <dgm:animLvl val="ctr"/>
          <dgm:resizeHandles val="exact"/>
        </dgm:presLayoutVars>
      </dgm:prSet>
      <dgm:spPr/>
      <dgm:t>
        <a:bodyPr/>
        <a:lstStyle/>
        <a:p>
          <a:endParaRPr lang="it-IT"/>
        </a:p>
      </dgm:t>
    </dgm:pt>
    <dgm:pt modelId="{854F9CA7-FD69-FF46-8BAC-05F6F68C73EE}" type="pres">
      <dgm:prSet presAssocID="{A2143F95-4E3D-1047-83F0-2D5267707804}" presName="centerShape" presStyleLbl="node0" presStyleIdx="0" presStyleCnt="1" custScaleX="246555" custScaleY="136378" custLinFactNeighborX="-24824" custLinFactNeighborY="-2567"/>
      <dgm:spPr/>
      <dgm:t>
        <a:bodyPr/>
        <a:lstStyle/>
        <a:p>
          <a:endParaRPr lang="it-IT"/>
        </a:p>
      </dgm:t>
    </dgm:pt>
    <dgm:pt modelId="{882A0E98-1F59-3C49-8C4F-A1AE2BBDFA5E}" type="pres">
      <dgm:prSet presAssocID="{BE6E3342-BAAF-5F4B-ADFA-EF9359012E4E}" presName="Name9" presStyleLbl="parChTrans1D2" presStyleIdx="0" presStyleCnt="11"/>
      <dgm:spPr/>
      <dgm:t>
        <a:bodyPr/>
        <a:lstStyle/>
        <a:p>
          <a:endParaRPr lang="it-IT"/>
        </a:p>
      </dgm:t>
    </dgm:pt>
    <dgm:pt modelId="{2277F5D7-04B8-204D-B271-F11C146EACB8}" type="pres">
      <dgm:prSet presAssocID="{BE6E3342-BAAF-5F4B-ADFA-EF9359012E4E}" presName="connTx" presStyleLbl="parChTrans1D2" presStyleIdx="0" presStyleCnt="11"/>
      <dgm:spPr/>
      <dgm:t>
        <a:bodyPr/>
        <a:lstStyle/>
        <a:p>
          <a:endParaRPr lang="it-IT"/>
        </a:p>
      </dgm:t>
    </dgm:pt>
    <dgm:pt modelId="{297D0762-BA69-FE41-A67F-10B971DF4DD1}" type="pres">
      <dgm:prSet presAssocID="{0C5D95AD-3B20-764A-9C3A-B153CC30770E}" presName="node" presStyleLbl="node1" presStyleIdx="0" presStyleCnt="11" custScaleX="258018" custScaleY="196317" custRadScaleRad="127761" custRadScaleInc="329598">
        <dgm:presLayoutVars>
          <dgm:bulletEnabled val="1"/>
        </dgm:presLayoutVars>
      </dgm:prSet>
      <dgm:spPr/>
      <dgm:t>
        <a:bodyPr/>
        <a:lstStyle/>
        <a:p>
          <a:endParaRPr lang="it-IT"/>
        </a:p>
      </dgm:t>
    </dgm:pt>
    <dgm:pt modelId="{E8B030B3-BC24-FB4B-9BE8-6E90982C142F}" type="pres">
      <dgm:prSet presAssocID="{5DD29192-C815-FD4E-B7E1-1C61357D3C9A}" presName="Name9" presStyleLbl="parChTrans1D2" presStyleIdx="1" presStyleCnt="11"/>
      <dgm:spPr/>
      <dgm:t>
        <a:bodyPr/>
        <a:lstStyle/>
        <a:p>
          <a:endParaRPr lang="it-IT"/>
        </a:p>
      </dgm:t>
    </dgm:pt>
    <dgm:pt modelId="{B1A959F2-9839-E64A-8038-55CC3971DFEB}" type="pres">
      <dgm:prSet presAssocID="{5DD29192-C815-FD4E-B7E1-1C61357D3C9A}" presName="connTx" presStyleLbl="parChTrans1D2" presStyleIdx="1" presStyleCnt="11"/>
      <dgm:spPr/>
      <dgm:t>
        <a:bodyPr/>
        <a:lstStyle/>
        <a:p>
          <a:endParaRPr lang="it-IT"/>
        </a:p>
      </dgm:t>
    </dgm:pt>
    <dgm:pt modelId="{869A18CD-BDFE-F44B-B0CB-98B8AF1F6D6A}" type="pres">
      <dgm:prSet presAssocID="{4CC0F530-6695-274A-A8F2-4C4713F1166F}" presName="node" presStyleLbl="node1" presStyleIdx="1" presStyleCnt="11" custScaleX="212801" custScaleY="154846" custRadScaleRad="88305" custRadScaleInc="-131390">
        <dgm:presLayoutVars>
          <dgm:bulletEnabled val="1"/>
        </dgm:presLayoutVars>
      </dgm:prSet>
      <dgm:spPr/>
      <dgm:t>
        <a:bodyPr/>
        <a:lstStyle/>
        <a:p>
          <a:endParaRPr lang="it-IT"/>
        </a:p>
      </dgm:t>
    </dgm:pt>
    <dgm:pt modelId="{99A68F83-2D4F-3C4E-8559-B25A32BFE734}" type="pres">
      <dgm:prSet presAssocID="{61E66C54-43B5-E54C-92C9-71C82447943C}" presName="Name9" presStyleLbl="parChTrans1D2" presStyleIdx="2" presStyleCnt="11"/>
      <dgm:spPr/>
      <dgm:t>
        <a:bodyPr/>
        <a:lstStyle/>
        <a:p>
          <a:endParaRPr lang="it-IT"/>
        </a:p>
      </dgm:t>
    </dgm:pt>
    <dgm:pt modelId="{D4650C6D-AF50-4C42-95DF-75BBE9E497B1}" type="pres">
      <dgm:prSet presAssocID="{61E66C54-43B5-E54C-92C9-71C82447943C}" presName="connTx" presStyleLbl="parChTrans1D2" presStyleIdx="2" presStyleCnt="11"/>
      <dgm:spPr/>
      <dgm:t>
        <a:bodyPr/>
        <a:lstStyle/>
        <a:p>
          <a:endParaRPr lang="it-IT"/>
        </a:p>
      </dgm:t>
    </dgm:pt>
    <dgm:pt modelId="{FB16683C-6441-144C-8949-A3E4C95A45AE}" type="pres">
      <dgm:prSet presAssocID="{93ED894E-1A3B-134F-A05B-EDD719D56C0F}" presName="node" presStyleLbl="node1" presStyleIdx="2" presStyleCnt="11" custScaleX="265253" custScaleY="138844" custRadScaleRad="98257" custRadScaleInc="103762">
        <dgm:presLayoutVars>
          <dgm:bulletEnabled val="1"/>
        </dgm:presLayoutVars>
      </dgm:prSet>
      <dgm:spPr/>
      <dgm:t>
        <a:bodyPr/>
        <a:lstStyle/>
        <a:p>
          <a:endParaRPr lang="it-IT"/>
        </a:p>
      </dgm:t>
    </dgm:pt>
    <dgm:pt modelId="{F80E9E04-465A-FF47-9D9A-21E3CE00C281}" type="pres">
      <dgm:prSet presAssocID="{E0572D54-2627-9B46-804E-D201B8F081D4}" presName="Name9" presStyleLbl="parChTrans1D2" presStyleIdx="3" presStyleCnt="11"/>
      <dgm:spPr/>
      <dgm:t>
        <a:bodyPr/>
        <a:lstStyle/>
        <a:p>
          <a:endParaRPr lang="it-IT"/>
        </a:p>
      </dgm:t>
    </dgm:pt>
    <dgm:pt modelId="{9D2AE32C-78C8-3348-A224-E225BC00107F}" type="pres">
      <dgm:prSet presAssocID="{E0572D54-2627-9B46-804E-D201B8F081D4}" presName="connTx" presStyleLbl="parChTrans1D2" presStyleIdx="3" presStyleCnt="11"/>
      <dgm:spPr/>
      <dgm:t>
        <a:bodyPr/>
        <a:lstStyle/>
        <a:p>
          <a:endParaRPr lang="it-IT"/>
        </a:p>
      </dgm:t>
    </dgm:pt>
    <dgm:pt modelId="{02841EE5-FFA6-B941-99D9-6A6716A87837}" type="pres">
      <dgm:prSet presAssocID="{A9013C20-0133-244E-A7BD-C505797CBCC9}" presName="node" presStyleLbl="node1" presStyleIdx="3" presStyleCnt="11" custScaleX="225839" custScaleY="139711" custRadScaleRad="99886" custRadScaleInc="341397">
        <dgm:presLayoutVars>
          <dgm:bulletEnabled val="1"/>
        </dgm:presLayoutVars>
      </dgm:prSet>
      <dgm:spPr/>
      <dgm:t>
        <a:bodyPr/>
        <a:lstStyle/>
        <a:p>
          <a:endParaRPr lang="it-IT"/>
        </a:p>
      </dgm:t>
    </dgm:pt>
    <dgm:pt modelId="{81E99544-A2D9-4940-B434-191CE2D6D41E}" type="pres">
      <dgm:prSet presAssocID="{DAFE16D0-4930-494C-B44F-A4612D5238C3}" presName="Name9" presStyleLbl="parChTrans1D2" presStyleIdx="4" presStyleCnt="11"/>
      <dgm:spPr/>
      <dgm:t>
        <a:bodyPr/>
        <a:lstStyle/>
        <a:p>
          <a:endParaRPr lang="it-IT"/>
        </a:p>
      </dgm:t>
    </dgm:pt>
    <dgm:pt modelId="{74E048BA-DD5E-F548-93E1-DD53C7FA30BB}" type="pres">
      <dgm:prSet presAssocID="{DAFE16D0-4930-494C-B44F-A4612D5238C3}" presName="connTx" presStyleLbl="parChTrans1D2" presStyleIdx="4" presStyleCnt="11"/>
      <dgm:spPr/>
      <dgm:t>
        <a:bodyPr/>
        <a:lstStyle/>
        <a:p>
          <a:endParaRPr lang="it-IT"/>
        </a:p>
      </dgm:t>
    </dgm:pt>
    <dgm:pt modelId="{7C86C436-25EE-3B4E-9432-B6207B171A2B}" type="pres">
      <dgm:prSet presAssocID="{E93F3BD0-DD35-104E-8E52-3EC5E85DA1C2}" presName="node" presStyleLbl="node1" presStyleIdx="4" presStyleCnt="11" custScaleX="227468" custScaleY="174021" custRadScaleRad="117981" custRadScaleInc="-89714">
        <dgm:presLayoutVars>
          <dgm:bulletEnabled val="1"/>
        </dgm:presLayoutVars>
      </dgm:prSet>
      <dgm:spPr/>
      <dgm:t>
        <a:bodyPr/>
        <a:lstStyle/>
        <a:p>
          <a:endParaRPr lang="it-IT"/>
        </a:p>
      </dgm:t>
    </dgm:pt>
    <dgm:pt modelId="{E23A4C56-24A9-2448-B878-05EE66B5632D}" type="pres">
      <dgm:prSet presAssocID="{E76B0B17-6021-B849-B1E0-B051111EBF77}" presName="Name9" presStyleLbl="parChTrans1D2" presStyleIdx="5" presStyleCnt="11"/>
      <dgm:spPr/>
      <dgm:t>
        <a:bodyPr/>
        <a:lstStyle/>
        <a:p>
          <a:endParaRPr lang="it-IT"/>
        </a:p>
      </dgm:t>
    </dgm:pt>
    <dgm:pt modelId="{C264BD64-A4CC-A746-A531-01AAE69B4E98}" type="pres">
      <dgm:prSet presAssocID="{E76B0B17-6021-B849-B1E0-B051111EBF77}" presName="connTx" presStyleLbl="parChTrans1D2" presStyleIdx="5" presStyleCnt="11"/>
      <dgm:spPr/>
      <dgm:t>
        <a:bodyPr/>
        <a:lstStyle/>
        <a:p>
          <a:endParaRPr lang="it-IT"/>
        </a:p>
      </dgm:t>
    </dgm:pt>
    <dgm:pt modelId="{401617CE-D29A-D24A-98C3-B510F4940F06}" type="pres">
      <dgm:prSet presAssocID="{0DDF341A-35F9-8244-9417-4BBFEB5148E1}" presName="node" presStyleLbl="node1" presStyleIdx="5" presStyleCnt="11" custScaleX="233363" custScaleY="189056" custRadScaleRad="88337" custRadScaleInc="273388">
        <dgm:presLayoutVars>
          <dgm:bulletEnabled val="1"/>
        </dgm:presLayoutVars>
      </dgm:prSet>
      <dgm:spPr/>
      <dgm:t>
        <a:bodyPr/>
        <a:lstStyle/>
        <a:p>
          <a:endParaRPr lang="it-IT"/>
        </a:p>
      </dgm:t>
    </dgm:pt>
    <dgm:pt modelId="{DBB14D50-CF83-0642-8A4C-AAA76F4154E9}" type="pres">
      <dgm:prSet presAssocID="{AAA9BCBB-574D-2B45-AD2A-5AC9F3DCE152}" presName="Name9" presStyleLbl="parChTrans1D2" presStyleIdx="6" presStyleCnt="11"/>
      <dgm:spPr/>
      <dgm:t>
        <a:bodyPr/>
        <a:lstStyle/>
        <a:p>
          <a:endParaRPr lang="it-IT"/>
        </a:p>
      </dgm:t>
    </dgm:pt>
    <dgm:pt modelId="{960CD6D0-99FE-974A-9962-65A3DE95A3C2}" type="pres">
      <dgm:prSet presAssocID="{AAA9BCBB-574D-2B45-AD2A-5AC9F3DCE152}" presName="connTx" presStyleLbl="parChTrans1D2" presStyleIdx="6" presStyleCnt="11"/>
      <dgm:spPr/>
      <dgm:t>
        <a:bodyPr/>
        <a:lstStyle/>
        <a:p>
          <a:endParaRPr lang="it-IT"/>
        </a:p>
      </dgm:t>
    </dgm:pt>
    <dgm:pt modelId="{FB0AAEE1-D5EF-3340-8899-A364C28A8831}" type="pres">
      <dgm:prSet presAssocID="{F523D408-8BD1-0E43-8F3D-C1EDBF80ED5B}" presName="node" presStyleLbl="node1" presStyleIdx="6" presStyleCnt="11" custScaleX="268226" custScaleY="205255" custRadScaleRad="192202" custRadScaleInc="584773">
        <dgm:presLayoutVars>
          <dgm:bulletEnabled val="1"/>
        </dgm:presLayoutVars>
      </dgm:prSet>
      <dgm:spPr/>
      <dgm:t>
        <a:bodyPr/>
        <a:lstStyle/>
        <a:p>
          <a:endParaRPr lang="it-IT"/>
        </a:p>
      </dgm:t>
    </dgm:pt>
    <dgm:pt modelId="{CEA3B335-817F-8E4E-82D5-EC96A361EA08}" type="pres">
      <dgm:prSet presAssocID="{32658959-73FB-7C4D-89D8-2F351749A2BA}" presName="Name9" presStyleLbl="parChTrans1D2" presStyleIdx="7" presStyleCnt="11"/>
      <dgm:spPr/>
      <dgm:t>
        <a:bodyPr/>
        <a:lstStyle/>
        <a:p>
          <a:endParaRPr lang="it-IT"/>
        </a:p>
      </dgm:t>
    </dgm:pt>
    <dgm:pt modelId="{1E329D89-64D8-864B-A991-B432C9295B50}" type="pres">
      <dgm:prSet presAssocID="{32658959-73FB-7C4D-89D8-2F351749A2BA}" presName="connTx" presStyleLbl="parChTrans1D2" presStyleIdx="7" presStyleCnt="11"/>
      <dgm:spPr/>
      <dgm:t>
        <a:bodyPr/>
        <a:lstStyle/>
        <a:p>
          <a:endParaRPr lang="it-IT"/>
        </a:p>
      </dgm:t>
    </dgm:pt>
    <dgm:pt modelId="{2CF5AAFF-3975-F845-98D0-B5DF14358E84}" type="pres">
      <dgm:prSet presAssocID="{1752EEB8-C088-064C-89CC-B2D4F9CBCF59}" presName="node" presStyleLbl="node1" presStyleIdx="7" presStyleCnt="11" custScaleX="251240" custScaleY="180645" custRadScaleRad="106674" custRadScaleInc="550770">
        <dgm:presLayoutVars>
          <dgm:bulletEnabled val="1"/>
        </dgm:presLayoutVars>
      </dgm:prSet>
      <dgm:spPr/>
      <dgm:t>
        <a:bodyPr/>
        <a:lstStyle/>
        <a:p>
          <a:endParaRPr lang="it-IT"/>
        </a:p>
      </dgm:t>
    </dgm:pt>
    <dgm:pt modelId="{1B8E8E9F-F126-405F-BB5F-F85E68474161}" type="pres">
      <dgm:prSet presAssocID="{3C03030E-7258-4011-B5B5-28C1C01FB966}" presName="Name9" presStyleLbl="parChTrans1D2" presStyleIdx="8" presStyleCnt="11"/>
      <dgm:spPr/>
      <dgm:t>
        <a:bodyPr/>
        <a:lstStyle/>
        <a:p>
          <a:endParaRPr lang="it-IT"/>
        </a:p>
      </dgm:t>
    </dgm:pt>
    <dgm:pt modelId="{5B136BF9-1BA6-442A-8322-9AE4B4EE4B8C}" type="pres">
      <dgm:prSet presAssocID="{3C03030E-7258-4011-B5B5-28C1C01FB966}" presName="connTx" presStyleLbl="parChTrans1D2" presStyleIdx="8" presStyleCnt="11"/>
      <dgm:spPr/>
      <dgm:t>
        <a:bodyPr/>
        <a:lstStyle/>
        <a:p>
          <a:endParaRPr lang="it-IT"/>
        </a:p>
      </dgm:t>
    </dgm:pt>
    <dgm:pt modelId="{F255016D-8510-4A8D-ABB5-42DE81F949A5}" type="pres">
      <dgm:prSet presAssocID="{2960CF87-9FF0-4ECE-8EBD-873E0D23C9FA}" presName="node" presStyleLbl="node1" presStyleIdx="8" presStyleCnt="11" custScaleX="205494" custScaleY="160874" custRadScaleRad="215660" custRadScaleInc="-78519">
        <dgm:presLayoutVars>
          <dgm:bulletEnabled val="1"/>
        </dgm:presLayoutVars>
      </dgm:prSet>
      <dgm:spPr/>
      <dgm:t>
        <a:bodyPr/>
        <a:lstStyle/>
        <a:p>
          <a:endParaRPr lang="it-IT"/>
        </a:p>
      </dgm:t>
    </dgm:pt>
    <dgm:pt modelId="{1DE18513-56E2-4B3A-A51D-11B4D1BED2FE}" type="pres">
      <dgm:prSet presAssocID="{BA988568-A5F0-43AB-803F-9EB0F721822A}" presName="Name9" presStyleLbl="parChTrans1D2" presStyleIdx="9" presStyleCnt="11"/>
      <dgm:spPr/>
      <dgm:t>
        <a:bodyPr/>
        <a:lstStyle/>
        <a:p>
          <a:endParaRPr lang="it-IT"/>
        </a:p>
      </dgm:t>
    </dgm:pt>
    <dgm:pt modelId="{6A8C24AB-CE21-4CDB-B7DD-10DC82647E16}" type="pres">
      <dgm:prSet presAssocID="{BA988568-A5F0-43AB-803F-9EB0F721822A}" presName="connTx" presStyleLbl="parChTrans1D2" presStyleIdx="9" presStyleCnt="11"/>
      <dgm:spPr/>
      <dgm:t>
        <a:bodyPr/>
        <a:lstStyle/>
        <a:p>
          <a:endParaRPr lang="it-IT"/>
        </a:p>
      </dgm:t>
    </dgm:pt>
    <dgm:pt modelId="{35E4D6B5-B439-45E7-BC18-B267D8A59A0B}" type="pres">
      <dgm:prSet presAssocID="{2D19B4CD-CA80-4D36-9289-08FC25E170AD}" presName="node" presStyleLbl="node1" presStyleIdx="9" presStyleCnt="11" custScaleX="212023" custScaleY="155513" custRadScaleRad="153792" custRadScaleInc="-357436">
        <dgm:presLayoutVars>
          <dgm:bulletEnabled val="1"/>
        </dgm:presLayoutVars>
      </dgm:prSet>
      <dgm:spPr/>
      <dgm:t>
        <a:bodyPr/>
        <a:lstStyle/>
        <a:p>
          <a:endParaRPr lang="it-IT"/>
        </a:p>
      </dgm:t>
    </dgm:pt>
    <dgm:pt modelId="{1DF0A316-4DCD-408C-915A-B1566D2CB54B}" type="pres">
      <dgm:prSet presAssocID="{084C61A7-B4C3-4111-AE49-BE8C8CFA3C01}" presName="Name9" presStyleLbl="parChTrans1D2" presStyleIdx="10" presStyleCnt="11"/>
      <dgm:spPr/>
      <dgm:t>
        <a:bodyPr/>
        <a:lstStyle/>
        <a:p>
          <a:endParaRPr lang="it-IT"/>
        </a:p>
      </dgm:t>
    </dgm:pt>
    <dgm:pt modelId="{E83DC9DD-790D-488A-BB20-C03DAAD3FE61}" type="pres">
      <dgm:prSet presAssocID="{084C61A7-B4C3-4111-AE49-BE8C8CFA3C01}" presName="connTx" presStyleLbl="parChTrans1D2" presStyleIdx="10" presStyleCnt="11"/>
      <dgm:spPr/>
      <dgm:t>
        <a:bodyPr/>
        <a:lstStyle/>
        <a:p>
          <a:endParaRPr lang="it-IT"/>
        </a:p>
      </dgm:t>
    </dgm:pt>
    <dgm:pt modelId="{7D949F6E-3A1E-4ED0-B7B7-0462C17FACD3}" type="pres">
      <dgm:prSet presAssocID="{B435420F-89E2-4CFF-B9BC-E3F0F7C75176}" presName="node" presStyleLbl="node1" presStyleIdx="10" presStyleCnt="11" custScaleX="283367" custScaleY="182534" custRadScaleRad="181192" custRadScaleInc="-365347">
        <dgm:presLayoutVars>
          <dgm:bulletEnabled val="1"/>
        </dgm:presLayoutVars>
      </dgm:prSet>
      <dgm:spPr/>
      <dgm:t>
        <a:bodyPr/>
        <a:lstStyle/>
        <a:p>
          <a:endParaRPr lang="it-IT"/>
        </a:p>
      </dgm:t>
    </dgm:pt>
  </dgm:ptLst>
  <dgm:cxnLst>
    <dgm:cxn modelId="{CAA909F4-3025-4DBE-A8D9-1C0384BACFE2}" type="presOf" srcId="{DAFE16D0-4930-494C-B44F-A4612D5238C3}" destId="{81E99544-A2D9-4940-B434-191CE2D6D41E}" srcOrd="0" destOrd="0" presId="urn:microsoft.com/office/officeart/2005/8/layout/radial1"/>
    <dgm:cxn modelId="{7CDF34EF-EF24-4195-B3B4-3E626E567960}" type="presOf" srcId="{E76B0B17-6021-B849-B1E0-B051111EBF77}" destId="{E23A4C56-24A9-2448-B878-05EE66B5632D}" srcOrd="0" destOrd="0" presId="urn:microsoft.com/office/officeart/2005/8/layout/radial1"/>
    <dgm:cxn modelId="{05381461-0637-41A7-A19B-BB3812DC6A12}" type="presOf" srcId="{B435420F-89E2-4CFF-B9BC-E3F0F7C75176}" destId="{7D949F6E-3A1E-4ED0-B7B7-0462C17FACD3}" srcOrd="0" destOrd="0" presId="urn:microsoft.com/office/officeart/2005/8/layout/radial1"/>
    <dgm:cxn modelId="{A28F5682-252C-F04E-91A4-ACF91A1FFD6B}" srcId="{A2143F95-4E3D-1047-83F0-2D5267707804}" destId="{0DDF341A-35F9-8244-9417-4BBFEB5148E1}" srcOrd="5" destOrd="0" parTransId="{E76B0B17-6021-B849-B1E0-B051111EBF77}" sibTransId="{46672E0F-1470-424F-A6C6-3C1B53135070}"/>
    <dgm:cxn modelId="{9710A7B5-C73E-4698-8C61-E1672DBFE45F}" type="presOf" srcId="{A9013C20-0133-244E-A7BD-C505797CBCC9}" destId="{02841EE5-FFA6-B941-99D9-6A6716A87837}" srcOrd="0" destOrd="0" presId="urn:microsoft.com/office/officeart/2005/8/layout/radial1"/>
    <dgm:cxn modelId="{8205D260-FF30-41EE-B922-8D548DABAFF6}" type="presOf" srcId="{32658959-73FB-7C4D-89D8-2F351749A2BA}" destId="{CEA3B335-817F-8E4E-82D5-EC96A361EA08}" srcOrd="0" destOrd="0" presId="urn:microsoft.com/office/officeart/2005/8/layout/radial1"/>
    <dgm:cxn modelId="{1468DDB8-DB31-DC4F-AA16-9B3718A5BCB0}" srcId="{A2143F95-4E3D-1047-83F0-2D5267707804}" destId="{A9013C20-0133-244E-A7BD-C505797CBCC9}" srcOrd="3" destOrd="0" parTransId="{E0572D54-2627-9B46-804E-D201B8F081D4}" sibTransId="{B1603694-90C4-6040-91F7-D80988B81B1E}"/>
    <dgm:cxn modelId="{9CC243A1-601F-4C5F-B01A-6656CCFE7C07}" type="presOf" srcId="{3C03030E-7258-4011-B5B5-28C1C01FB966}" destId="{5B136BF9-1BA6-442A-8322-9AE4B4EE4B8C}" srcOrd="1" destOrd="0" presId="urn:microsoft.com/office/officeart/2005/8/layout/radial1"/>
    <dgm:cxn modelId="{81F37079-2E7D-4071-BE27-5148E79D9DA7}" type="presOf" srcId="{61E66C54-43B5-E54C-92C9-71C82447943C}" destId="{D4650C6D-AF50-4C42-95DF-75BBE9E497B1}" srcOrd="1" destOrd="0" presId="urn:microsoft.com/office/officeart/2005/8/layout/radial1"/>
    <dgm:cxn modelId="{4AAD3C80-98FF-4199-B0AE-CB6928B1B889}" srcId="{A641EB90-A664-E84E-8D97-8AFEA98F501F}" destId="{974C3EBD-405F-473A-895B-8F4C3DD73682}" srcOrd="1" destOrd="0" parTransId="{CE9E8DE7-C6EA-402A-9660-22BDB3F0D999}" sibTransId="{D49EDCDD-9446-4146-9ADD-2AE8A032D31D}"/>
    <dgm:cxn modelId="{EF2CA343-0E80-482F-B81F-F131B4372252}" type="presOf" srcId="{5DD29192-C815-FD4E-B7E1-1C61357D3C9A}" destId="{B1A959F2-9839-E64A-8038-55CC3971DFEB}" srcOrd="1" destOrd="0" presId="urn:microsoft.com/office/officeart/2005/8/layout/radial1"/>
    <dgm:cxn modelId="{1F4BD3F3-4154-480B-B98E-58D43F615C9C}" type="presOf" srcId="{E93F3BD0-DD35-104E-8E52-3EC5E85DA1C2}" destId="{7C86C436-25EE-3B4E-9432-B6207B171A2B}" srcOrd="0" destOrd="0" presId="urn:microsoft.com/office/officeart/2005/8/layout/radial1"/>
    <dgm:cxn modelId="{33F8DD07-CD61-4E51-8F40-8865F06805EF}" type="presOf" srcId="{AAA9BCBB-574D-2B45-AD2A-5AC9F3DCE152}" destId="{960CD6D0-99FE-974A-9962-65A3DE95A3C2}" srcOrd="1" destOrd="0" presId="urn:microsoft.com/office/officeart/2005/8/layout/radial1"/>
    <dgm:cxn modelId="{F914493C-3BFF-46C1-AABF-A2A824D4523A}" srcId="{A641EB90-A664-E84E-8D97-8AFEA98F501F}" destId="{46878024-0585-4555-BC0E-CFB3D32D8105}" srcOrd="2" destOrd="0" parTransId="{B7CE92C8-A4FA-4CE2-93EF-FCFEAB3456A1}" sibTransId="{AB3F0F02-DE42-4170-B5E1-563461AEC751}"/>
    <dgm:cxn modelId="{B0E6D1E7-6036-41E8-8732-6591255ED63A}" type="presOf" srcId="{4CC0F530-6695-274A-A8F2-4C4713F1166F}" destId="{869A18CD-BDFE-F44B-B0CB-98B8AF1F6D6A}" srcOrd="0" destOrd="0" presId="urn:microsoft.com/office/officeart/2005/8/layout/radial1"/>
    <dgm:cxn modelId="{234BD562-A055-4F9D-B5A2-923988E96DCA}" type="presOf" srcId="{A2143F95-4E3D-1047-83F0-2D5267707804}" destId="{854F9CA7-FD69-FF46-8BAC-05F6F68C73EE}" srcOrd="0" destOrd="0" presId="urn:microsoft.com/office/officeart/2005/8/layout/radial1"/>
    <dgm:cxn modelId="{9FDA1B9B-6193-43F4-A2C2-63B30CD89EEB}" type="presOf" srcId="{1752EEB8-C088-064C-89CC-B2D4F9CBCF59}" destId="{2CF5AAFF-3975-F845-98D0-B5DF14358E84}" srcOrd="0" destOrd="0" presId="urn:microsoft.com/office/officeart/2005/8/layout/radial1"/>
    <dgm:cxn modelId="{4EB0A718-3792-45F3-9F86-08EBF1BFD9A9}" type="presOf" srcId="{61E66C54-43B5-E54C-92C9-71C82447943C}" destId="{99A68F83-2D4F-3C4E-8559-B25A32BFE734}" srcOrd="0" destOrd="0" presId="urn:microsoft.com/office/officeart/2005/8/layout/radial1"/>
    <dgm:cxn modelId="{4CD673D5-9ECB-9E4E-A7B8-2551C5AAEC01}" srcId="{A2143F95-4E3D-1047-83F0-2D5267707804}" destId="{4CC0F530-6695-274A-A8F2-4C4713F1166F}" srcOrd="1" destOrd="0" parTransId="{5DD29192-C815-FD4E-B7E1-1C61357D3C9A}" sibTransId="{C8FDE6C7-625F-7F46-8E64-D3C5BF070850}"/>
    <dgm:cxn modelId="{FDFAF839-88C7-47D1-9DF5-D7ACBE545A2D}" type="presOf" srcId="{084C61A7-B4C3-4111-AE49-BE8C8CFA3C01}" destId="{1DF0A316-4DCD-408C-915A-B1566D2CB54B}" srcOrd="0" destOrd="0" presId="urn:microsoft.com/office/officeart/2005/8/layout/radial1"/>
    <dgm:cxn modelId="{AB63F557-6DE4-46E9-B956-47B47A2F4769}" type="presOf" srcId="{0C5D95AD-3B20-764A-9C3A-B153CC30770E}" destId="{297D0762-BA69-FE41-A67F-10B971DF4DD1}" srcOrd="0" destOrd="0" presId="urn:microsoft.com/office/officeart/2005/8/layout/radial1"/>
    <dgm:cxn modelId="{041A4D61-7242-4537-8367-E4D36E3AD95E}" type="presOf" srcId="{5DD29192-C815-FD4E-B7E1-1C61357D3C9A}" destId="{E8B030B3-BC24-FB4B-9BE8-6E90982C142F}" srcOrd="0" destOrd="0" presId="urn:microsoft.com/office/officeart/2005/8/layout/radial1"/>
    <dgm:cxn modelId="{5680B0BE-FC00-4E6D-85C6-20E826D01EB0}" type="presOf" srcId="{E76B0B17-6021-B849-B1E0-B051111EBF77}" destId="{C264BD64-A4CC-A746-A531-01AAE69B4E98}" srcOrd="1" destOrd="0" presId="urn:microsoft.com/office/officeart/2005/8/layout/radial1"/>
    <dgm:cxn modelId="{CC07E94A-AC9D-4F79-887C-DA65D0F54602}" type="presOf" srcId="{2960CF87-9FF0-4ECE-8EBD-873E0D23C9FA}" destId="{F255016D-8510-4A8D-ABB5-42DE81F949A5}" srcOrd="0" destOrd="0" presId="urn:microsoft.com/office/officeart/2005/8/layout/radial1"/>
    <dgm:cxn modelId="{122DA100-FD5B-449C-8D8A-F85D19CAFB9B}" type="presOf" srcId="{E0572D54-2627-9B46-804E-D201B8F081D4}" destId="{9D2AE32C-78C8-3348-A224-E225BC00107F}" srcOrd="1" destOrd="0" presId="urn:microsoft.com/office/officeart/2005/8/layout/radial1"/>
    <dgm:cxn modelId="{29BA414B-40F6-4F53-9701-F5D124BAC18C}" type="presOf" srcId="{32658959-73FB-7C4D-89D8-2F351749A2BA}" destId="{1E329D89-64D8-864B-A991-B432C9295B50}" srcOrd="1" destOrd="0" presId="urn:microsoft.com/office/officeart/2005/8/layout/radial1"/>
    <dgm:cxn modelId="{1373664F-BC36-924F-AB16-4247DDCA3725}" srcId="{A2143F95-4E3D-1047-83F0-2D5267707804}" destId="{1752EEB8-C088-064C-89CC-B2D4F9CBCF59}" srcOrd="7" destOrd="0" parTransId="{32658959-73FB-7C4D-89D8-2F351749A2BA}" sibTransId="{33867592-810C-F64A-8F98-86F80115B7E5}"/>
    <dgm:cxn modelId="{3440FBA2-3EE9-45ED-8581-F9E6D2184A94}" type="presOf" srcId="{BA988568-A5F0-43AB-803F-9EB0F721822A}" destId="{6A8C24AB-CE21-4CDB-B7DD-10DC82647E16}" srcOrd="1" destOrd="0" presId="urn:microsoft.com/office/officeart/2005/8/layout/radial1"/>
    <dgm:cxn modelId="{D54C5B22-BCE7-4835-BCDF-4C92A6071E1C}" type="presOf" srcId="{3C03030E-7258-4011-B5B5-28C1C01FB966}" destId="{1B8E8E9F-F126-405F-BB5F-F85E68474161}" srcOrd="0" destOrd="0" presId="urn:microsoft.com/office/officeart/2005/8/layout/radial1"/>
    <dgm:cxn modelId="{1D9C2737-25D9-3744-BF25-87CFD42276A6}" srcId="{A2143F95-4E3D-1047-83F0-2D5267707804}" destId="{0C5D95AD-3B20-764A-9C3A-B153CC30770E}" srcOrd="0" destOrd="0" parTransId="{BE6E3342-BAAF-5F4B-ADFA-EF9359012E4E}" sibTransId="{2E5A2350-6142-F64B-A72D-1D01FBD854B3}"/>
    <dgm:cxn modelId="{3ADC9E55-13A2-4428-95D8-765777F8D6F0}" srcId="{A2143F95-4E3D-1047-83F0-2D5267707804}" destId="{2D19B4CD-CA80-4D36-9289-08FC25E170AD}" srcOrd="9" destOrd="0" parTransId="{BA988568-A5F0-43AB-803F-9EB0F721822A}" sibTransId="{1530EA0B-C02D-4630-AE4D-6EFA3A00B63A}"/>
    <dgm:cxn modelId="{1724E62A-DF19-40FD-9966-C611754E510A}" type="presOf" srcId="{A641EB90-A664-E84E-8D97-8AFEA98F501F}" destId="{517F6271-C9AE-C64B-932B-70EE43EDFDB4}" srcOrd="0" destOrd="0" presId="urn:microsoft.com/office/officeart/2005/8/layout/radial1"/>
    <dgm:cxn modelId="{5E069256-23BA-8B42-8FCE-78F6091A9D17}" srcId="{A641EB90-A664-E84E-8D97-8AFEA98F501F}" destId="{A2143F95-4E3D-1047-83F0-2D5267707804}" srcOrd="0" destOrd="0" parTransId="{2DA95071-87AD-E34A-93D0-E3BCDB014B0E}" sibTransId="{72C59A46-CDA2-CF49-A3A5-A76EA1E1B424}"/>
    <dgm:cxn modelId="{0E9BA9F4-60C3-49BC-9F1A-3CFC0C589D24}" type="presOf" srcId="{BE6E3342-BAAF-5F4B-ADFA-EF9359012E4E}" destId="{2277F5D7-04B8-204D-B271-F11C146EACB8}" srcOrd="1" destOrd="0" presId="urn:microsoft.com/office/officeart/2005/8/layout/radial1"/>
    <dgm:cxn modelId="{7EB78554-D1E9-4144-A662-D7F5AC885D52}" type="presOf" srcId="{BA988568-A5F0-43AB-803F-9EB0F721822A}" destId="{1DE18513-56E2-4B3A-A51D-11B4D1BED2FE}" srcOrd="0" destOrd="0" presId="urn:microsoft.com/office/officeart/2005/8/layout/radial1"/>
    <dgm:cxn modelId="{7A822636-AA53-4F70-9F47-CF45FD103CAE}" type="presOf" srcId="{E0572D54-2627-9B46-804E-D201B8F081D4}" destId="{F80E9E04-465A-FF47-9D9A-21E3CE00C281}" srcOrd="0" destOrd="0" presId="urn:microsoft.com/office/officeart/2005/8/layout/radial1"/>
    <dgm:cxn modelId="{E135865F-CF93-42D8-8FE4-0C77A64DFE97}" type="presOf" srcId="{93ED894E-1A3B-134F-A05B-EDD719D56C0F}" destId="{FB16683C-6441-144C-8949-A3E4C95A45AE}" srcOrd="0" destOrd="0" presId="urn:microsoft.com/office/officeart/2005/8/layout/radial1"/>
    <dgm:cxn modelId="{A1480D33-E245-8D42-BA12-AF458F585B25}" srcId="{A2143F95-4E3D-1047-83F0-2D5267707804}" destId="{F523D408-8BD1-0E43-8F3D-C1EDBF80ED5B}" srcOrd="6" destOrd="0" parTransId="{AAA9BCBB-574D-2B45-AD2A-5AC9F3DCE152}" sibTransId="{5BABC64D-693C-6C40-9073-D3207A0D99D9}"/>
    <dgm:cxn modelId="{D94CEBFD-C8EB-45CE-BE38-A5526A47180C}" type="presOf" srcId="{BE6E3342-BAAF-5F4B-ADFA-EF9359012E4E}" destId="{882A0E98-1F59-3C49-8C4F-A1AE2BBDFA5E}" srcOrd="0" destOrd="0" presId="urn:microsoft.com/office/officeart/2005/8/layout/radial1"/>
    <dgm:cxn modelId="{830D1EC5-9397-4B6B-9E01-7DBA90F3BEFB}" type="presOf" srcId="{2D19B4CD-CA80-4D36-9289-08FC25E170AD}" destId="{35E4D6B5-B439-45E7-BC18-B267D8A59A0B}" srcOrd="0" destOrd="0" presId="urn:microsoft.com/office/officeart/2005/8/layout/radial1"/>
    <dgm:cxn modelId="{E4F86FD1-2DC7-45B2-9E65-AE40AB51C8B1}" type="presOf" srcId="{F523D408-8BD1-0E43-8F3D-C1EDBF80ED5B}" destId="{FB0AAEE1-D5EF-3340-8899-A364C28A8831}" srcOrd="0" destOrd="0" presId="urn:microsoft.com/office/officeart/2005/8/layout/radial1"/>
    <dgm:cxn modelId="{99657ACE-2653-4679-A19C-5C1FD35044F1}" type="presOf" srcId="{DAFE16D0-4930-494C-B44F-A4612D5238C3}" destId="{74E048BA-DD5E-F548-93E1-DD53C7FA30BB}" srcOrd="1" destOrd="0" presId="urn:microsoft.com/office/officeart/2005/8/layout/radial1"/>
    <dgm:cxn modelId="{E4CA6A8D-5B4F-4F6A-A78A-7C91FD751B47}" type="presOf" srcId="{0DDF341A-35F9-8244-9417-4BBFEB5148E1}" destId="{401617CE-D29A-D24A-98C3-B510F4940F06}" srcOrd="0" destOrd="0" presId="urn:microsoft.com/office/officeart/2005/8/layout/radial1"/>
    <dgm:cxn modelId="{8DFB3AE5-1BF5-4753-A48D-19A30E48DEA8}" srcId="{A2143F95-4E3D-1047-83F0-2D5267707804}" destId="{2960CF87-9FF0-4ECE-8EBD-873E0D23C9FA}" srcOrd="8" destOrd="0" parTransId="{3C03030E-7258-4011-B5B5-28C1C01FB966}" sibTransId="{6F7D12B9-5635-4A02-BFDA-FBF3289410AE}"/>
    <dgm:cxn modelId="{82282CB8-A52A-4AC3-A903-E0D47A3912BA}" srcId="{A2143F95-4E3D-1047-83F0-2D5267707804}" destId="{B435420F-89E2-4CFF-B9BC-E3F0F7C75176}" srcOrd="10" destOrd="0" parTransId="{084C61A7-B4C3-4111-AE49-BE8C8CFA3C01}" sibTransId="{22BD9E29-CC8C-434E-9C64-7E6AF645F4A7}"/>
    <dgm:cxn modelId="{604EE401-62F4-4F03-819D-097CFACFACC9}" type="presOf" srcId="{084C61A7-B4C3-4111-AE49-BE8C8CFA3C01}" destId="{E83DC9DD-790D-488A-BB20-C03DAAD3FE61}" srcOrd="1" destOrd="0" presId="urn:microsoft.com/office/officeart/2005/8/layout/radial1"/>
    <dgm:cxn modelId="{2472BFB8-D404-964A-8C0D-6F90C2A49517}" srcId="{A2143F95-4E3D-1047-83F0-2D5267707804}" destId="{E93F3BD0-DD35-104E-8E52-3EC5E85DA1C2}" srcOrd="4" destOrd="0" parTransId="{DAFE16D0-4930-494C-B44F-A4612D5238C3}" sibTransId="{B09004B4-E267-5946-A68F-434C97ECA7A7}"/>
    <dgm:cxn modelId="{4BF0F9BA-B43B-7A49-ABC9-4033160D68EF}" srcId="{A2143F95-4E3D-1047-83F0-2D5267707804}" destId="{93ED894E-1A3B-134F-A05B-EDD719D56C0F}" srcOrd="2" destOrd="0" parTransId="{61E66C54-43B5-E54C-92C9-71C82447943C}" sibTransId="{CC2FD311-002B-BE4B-83D3-FEBDDEF32620}"/>
    <dgm:cxn modelId="{3511615B-9B7C-4EEF-8B3B-9F400CBFE5DC}" type="presOf" srcId="{AAA9BCBB-574D-2B45-AD2A-5AC9F3DCE152}" destId="{DBB14D50-CF83-0642-8A4C-AAA76F4154E9}" srcOrd="0" destOrd="0" presId="urn:microsoft.com/office/officeart/2005/8/layout/radial1"/>
    <dgm:cxn modelId="{3C187824-A281-4824-8310-32F12FC70E75}" type="presParOf" srcId="{517F6271-C9AE-C64B-932B-70EE43EDFDB4}" destId="{854F9CA7-FD69-FF46-8BAC-05F6F68C73EE}" srcOrd="0" destOrd="0" presId="urn:microsoft.com/office/officeart/2005/8/layout/radial1"/>
    <dgm:cxn modelId="{90B3603E-65B2-4E8D-B229-D105658878C8}" type="presParOf" srcId="{517F6271-C9AE-C64B-932B-70EE43EDFDB4}" destId="{882A0E98-1F59-3C49-8C4F-A1AE2BBDFA5E}" srcOrd="1" destOrd="0" presId="urn:microsoft.com/office/officeart/2005/8/layout/radial1"/>
    <dgm:cxn modelId="{0EDDA947-81A2-408B-8C04-197A9AA26C18}" type="presParOf" srcId="{882A0E98-1F59-3C49-8C4F-A1AE2BBDFA5E}" destId="{2277F5D7-04B8-204D-B271-F11C146EACB8}" srcOrd="0" destOrd="0" presId="urn:microsoft.com/office/officeart/2005/8/layout/radial1"/>
    <dgm:cxn modelId="{D760D4BB-0640-484A-A165-36DB51006550}" type="presParOf" srcId="{517F6271-C9AE-C64B-932B-70EE43EDFDB4}" destId="{297D0762-BA69-FE41-A67F-10B971DF4DD1}" srcOrd="2" destOrd="0" presId="urn:microsoft.com/office/officeart/2005/8/layout/radial1"/>
    <dgm:cxn modelId="{11EFAB8B-EEA8-46AE-A87B-26C332ABB659}" type="presParOf" srcId="{517F6271-C9AE-C64B-932B-70EE43EDFDB4}" destId="{E8B030B3-BC24-FB4B-9BE8-6E90982C142F}" srcOrd="3" destOrd="0" presId="urn:microsoft.com/office/officeart/2005/8/layout/radial1"/>
    <dgm:cxn modelId="{21EDA9CE-8A7B-4F2C-A042-12E36310E7B7}" type="presParOf" srcId="{E8B030B3-BC24-FB4B-9BE8-6E90982C142F}" destId="{B1A959F2-9839-E64A-8038-55CC3971DFEB}" srcOrd="0" destOrd="0" presId="urn:microsoft.com/office/officeart/2005/8/layout/radial1"/>
    <dgm:cxn modelId="{8F1FB6D5-726F-402A-81F2-EA77240E3E38}" type="presParOf" srcId="{517F6271-C9AE-C64B-932B-70EE43EDFDB4}" destId="{869A18CD-BDFE-F44B-B0CB-98B8AF1F6D6A}" srcOrd="4" destOrd="0" presId="urn:microsoft.com/office/officeart/2005/8/layout/radial1"/>
    <dgm:cxn modelId="{756D0E8A-6677-4F7D-AC55-786029A63DD9}" type="presParOf" srcId="{517F6271-C9AE-C64B-932B-70EE43EDFDB4}" destId="{99A68F83-2D4F-3C4E-8559-B25A32BFE734}" srcOrd="5" destOrd="0" presId="urn:microsoft.com/office/officeart/2005/8/layout/radial1"/>
    <dgm:cxn modelId="{FD20EDF3-785C-4343-ABD8-8D7112E071AD}" type="presParOf" srcId="{99A68F83-2D4F-3C4E-8559-B25A32BFE734}" destId="{D4650C6D-AF50-4C42-95DF-75BBE9E497B1}" srcOrd="0" destOrd="0" presId="urn:microsoft.com/office/officeart/2005/8/layout/radial1"/>
    <dgm:cxn modelId="{41FD4561-B8F0-4D51-90E1-0743AD7D146F}" type="presParOf" srcId="{517F6271-C9AE-C64B-932B-70EE43EDFDB4}" destId="{FB16683C-6441-144C-8949-A3E4C95A45AE}" srcOrd="6" destOrd="0" presId="urn:microsoft.com/office/officeart/2005/8/layout/radial1"/>
    <dgm:cxn modelId="{E000BEB6-DAA8-4AD7-BF42-8B051773D680}" type="presParOf" srcId="{517F6271-C9AE-C64B-932B-70EE43EDFDB4}" destId="{F80E9E04-465A-FF47-9D9A-21E3CE00C281}" srcOrd="7" destOrd="0" presId="urn:microsoft.com/office/officeart/2005/8/layout/radial1"/>
    <dgm:cxn modelId="{3B071430-C893-4BBF-92A6-AFE5F5C60D86}" type="presParOf" srcId="{F80E9E04-465A-FF47-9D9A-21E3CE00C281}" destId="{9D2AE32C-78C8-3348-A224-E225BC00107F}" srcOrd="0" destOrd="0" presId="urn:microsoft.com/office/officeart/2005/8/layout/radial1"/>
    <dgm:cxn modelId="{CBC6AE62-42DE-4407-88D9-395B828C6799}" type="presParOf" srcId="{517F6271-C9AE-C64B-932B-70EE43EDFDB4}" destId="{02841EE5-FFA6-B941-99D9-6A6716A87837}" srcOrd="8" destOrd="0" presId="urn:microsoft.com/office/officeart/2005/8/layout/radial1"/>
    <dgm:cxn modelId="{6B73A360-A64D-4BC2-82EF-CB8B83392FCB}" type="presParOf" srcId="{517F6271-C9AE-C64B-932B-70EE43EDFDB4}" destId="{81E99544-A2D9-4940-B434-191CE2D6D41E}" srcOrd="9" destOrd="0" presId="urn:microsoft.com/office/officeart/2005/8/layout/radial1"/>
    <dgm:cxn modelId="{0548E249-F69F-4A88-91F3-7F2197E9B52B}" type="presParOf" srcId="{81E99544-A2D9-4940-B434-191CE2D6D41E}" destId="{74E048BA-DD5E-F548-93E1-DD53C7FA30BB}" srcOrd="0" destOrd="0" presId="urn:microsoft.com/office/officeart/2005/8/layout/radial1"/>
    <dgm:cxn modelId="{3BD42131-4EEE-4603-BE3F-527D9A42F5CB}" type="presParOf" srcId="{517F6271-C9AE-C64B-932B-70EE43EDFDB4}" destId="{7C86C436-25EE-3B4E-9432-B6207B171A2B}" srcOrd="10" destOrd="0" presId="urn:microsoft.com/office/officeart/2005/8/layout/radial1"/>
    <dgm:cxn modelId="{A1F0E8C2-6BA4-4700-ADAD-1D7D265B790B}" type="presParOf" srcId="{517F6271-C9AE-C64B-932B-70EE43EDFDB4}" destId="{E23A4C56-24A9-2448-B878-05EE66B5632D}" srcOrd="11" destOrd="0" presId="urn:microsoft.com/office/officeart/2005/8/layout/radial1"/>
    <dgm:cxn modelId="{52CB6341-65F3-4536-A507-51167E855F61}" type="presParOf" srcId="{E23A4C56-24A9-2448-B878-05EE66B5632D}" destId="{C264BD64-A4CC-A746-A531-01AAE69B4E98}" srcOrd="0" destOrd="0" presId="urn:microsoft.com/office/officeart/2005/8/layout/radial1"/>
    <dgm:cxn modelId="{EC958C05-B5E5-40B5-8108-F2CB45E7BA42}" type="presParOf" srcId="{517F6271-C9AE-C64B-932B-70EE43EDFDB4}" destId="{401617CE-D29A-D24A-98C3-B510F4940F06}" srcOrd="12" destOrd="0" presId="urn:microsoft.com/office/officeart/2005/8/layout/radial1"/>
    <dgm:cxn modelId="{8E8CDBB3-1BAD-48F7-80EA-5B683ED5CC89}" type="presParOf" srcId="{517F6271-C9AE-C64B-932B-70EE43EDFDB4}" destId="{DBB14D50-CF83-0642-8A4C-AAA76F4154E9}" srcOrd="13" destOrd="0" presId="urn:microsoft.com/office/officeart/2005/8/layout/radial1"/>
    <dgm:cxn modelId="{2DF8229D-C34A-4095-A0A6-8FBF8849B526}" type="presParOf" srcId="{DBB14D50-CF83-0642-8A4C-AAA76F4154E9}" destId="{960CD6D0-99FE-974A-9962-65A3DE95A3C2}" srcOrd="0" destOrd="0" presId="urn:microsoft.com/office/officeart/2005/8/layout/radial1"/>
    <dgm:cxn modelId="{C33D9D13-3F5A-439B-B648-16061DFFDCBC}" type="presParOf" srcId="{517F6271-C9AE-C64B-932B-70EE43EDFDB4}" destId="{FB0AAEE1-D5EF-3340-8899-A364C28A8831}" srcOrd="14" destOrd="0" presId="urn:microsoft.com/office/officeart/2005/8/layout/radial1"/>
    <dgm:cxn modelId="{420FC07F-CBC3-4264-9F67-4B906D7EC81F}" type="presParOf" srcId="{517F6271-C9AE-C64B-932B-70EE43EDFDB4}" destId="{CEA3B335-817F-8E4E-82D5-EC96A361EA08}" srcOrd="15" destOrd="0" presId="urn:microsoft.com/office/officeart/2005/8/layout/radial1"/>
    <dgm:cxn modelId="{5915D297-4C1C-477A-8D89-964661BF176C}" type="presParOf" srcId="{CEA3B335-817F-8E4E-82D5-EC96A361EA08}" destId="{1E329D89-64D8-864B-A991-B432C9295B50}" srcOrd="0" destOrd="0" presId="urn:microsoft.com/office/officeart/2005/8/layout/radial1"/>
    <dgm:cxn modelId="{F93B66ED-70CD-41D7-9999-BF662129A3FD}" type="presParOf" srcId="{517F6271-C9AE-C64B-932B-70EE43EDFDB4}" destId="{2CF5AAFF-3975-F845-98D0-B5DF14358E84}" srcOrd="16" destOrd="0" presId="urn:microsoft.com/office/officeart/2005/8/layout/radial1"/>
    <dgm:cxn modelId="{E5329AEF-344D-49AC-8F74-19ABE95017C4}" type="presParOf" srcId="{517F6271-C9AE-C64B-932B-70EE43EDFDB4}" destId="{1B8E8E9F-F126-405F-BB5F-F85E68474161}" srcOrd="17" destOrd="0" presId="urn:microsoft.com/office/officeart/2005/8/layout/radial1"/>
    <dgm:cxn modelId="{7DBC0442-56B3-4697-BAB1-716A657E68FA}" type="presParOf" srcId="{1B8E8E9F-F126-405F-BB5F-F85E68474161}" destId="{5B136BF9-1BA6-442A-8322-9AE4B4EE4B8C}" srcOrd="0" destOrd="0" presId="urn:microsoft.com/office/officeart/2005/8/layout/radial1"/>
    <dgm:cxn modelId="{EEDB4F26-9527-49A1-A743-1CE07A577984}" type="presParOf" srcId="{517F6271-C9AE-C64B-932B-70EE43EDFDB4}" destId="{F255016D-8510-4A8D-ABB5-42DE81F949A5}" srcOrd="18" destOrd="0" presId="urn:microsoft.com/office/officeart/2005/8/layout/radial1"/>
    <dgm:cxn modelId="{5F728515-B9B9-42FF-A235-7CCFE6BA1CC0}" type="presParOf" srcId="{517F6271-C9AE-C64B-932B-70EE43EDFDB4}" destId="{1DE18513-56E2-4B3A-A51D-11B4D1BED2FE}" srcOrd="19" destOrd="0" presId="urn:microsoft.com/office/officeart/2005/8/layout/radial1"/>
    <dgm:cxn modelId="{B3E2A33B-F395-4E74-97F6-B3C94686AA23}" type="presParOf" srcId="{1DE18513-56E2-4B3A-A51D-11B4D1BED2FE}" destId="{6A8C24AB-CE21-4CDB-B7DD-10DC82647E16}" srcOrd="0" destOrd="0" presId="urn:microsoft.com/office/officeart/2005/8/layout/radial1"/>
    <dgm:cxn modelId="{0488332C-820E-4790-97C7-B24B448E3CD0}" type="presParOf" srcId="{517F6271-C9AE-C64B-932B-70EE43EDFDB4}" destId="{35E4D6B5-B439-45E7-BC18-B267D8A59A0B}" srcOrd="20" destOrd="0" presId="urn:microsoft.com/office/officeart/2005/8/layout/radial1"/>
    <dgm:cxn modelId="{1BF4152C-1785-4633-BEC7-8430D6B481D2}" type="presParOf" srcId="{517F6271-C9AE-C64B-932B-70EE43EDFDB4}" destId="{1DF0A316-4DCD-408C-915A-B1566D2CB54B}" srcOrd="21" destOrd="0" presId="urn:microsoft.com/office/officeart/2005/8/layout/radial1"/>
    <dgm:cxn modelId="{8E138969-C8AF-48CD-A44F-9B65F96A8ABB}" type="presParOf" srcId="{1DF0A316-4DCD-408C-915A-B1566D2CB54B}" destId="{E83DC9DD-790D-488A-BB20-C03DAAD3FE61}" srcOrd="0" destOrd="0" presId="urn:microsoft.com/office/officeart/2005/8/layout/radial1"/>
    <dgm:cxn modelId="{DBC2F9D2-C142-48CE-A562-E9DCC3F40477}" type="presParOf" srcId="{517F6271-C9AE-C64B-932B-70EE43EDFDB4}" destId="{7D949F6E-3A1E-4ED0-B7B7-0462C17FACD3}" srcOrd="22"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41EB90-A664-E84E-8D97-8AFEA98F501F}" type="doc">
      <dgm:prSet loTypeId="urn:microsoft.com/office/officeart/2005/8/layout/radial1" loCatId="" qsTypeId="urn:microsoft.com/office/officeart/2005/8/quickstyle/simple4" qsCatId="simple" csTypeId="urn:microsoft.com/office/officeart/2005/8/colors/colorful1" csCatId="colorful" phldr="1"/>
      <dgm:spPr/>
      <dgm:t>
        <a:bodyPr/>
        <a:lstStyle/>
        <a:p>
          <a:endParaRPr lang="it-IT"/>
        </a:p>
      </dgm:t>
    </dgm:pt>
    <dgm:pt modelId="{A2143F95-4E3D-1047-83F0-2D5267707804}">
      <dgm:prSet phldrT="[Testo]" custT="1"/>
      <dgm:spPr>
        <a:solidFill>
          <a:schemeClr val="accent5">
            <a:lumMod val="20000"/>
            <a:lumOff val="80000"/>
          </a:schemeClr>
        </a:solidFill>
      </dgm:spPr>
      <dgm:t>
        <a:bodyPr/>
        <a:lstStyle/>
        <a:p>
          <a:r>
            <a:rPr lang="it-IT" sz="2000" b="1" dirty="0">
              <a:solidFill>
                <a:schemeClr val="tx1"/>
              </a:solidFill>
              <a:latin typeface="+mn-lt"/>
            </a:rPr>
            <a:t>Rapporto riesame triennale Novembre 2021</a:t>
          </a:r>
        </a:p>
      </dgm:t>
    </dgm:pt>
    <dgm:pt modelId="{2DA95071-87AD-E34A-93D0-E3BCDB014B0E}" type="parTrans" cxnId="{5E069256-23BA-8B42-8FCE-78F6091A9D17}">
      <dgm:prSet/>
      <dgm:spPr/>
      <dgm:t>
        <a:bodyPr/>
        <a:lstStyle/>
        <a:p>
          <a:endParaRPr lang="it-IT"/>
        </a:p>
      </dgm:t>
    </dgm:pt>
    <dgm:pt modelId="{72C59A46-CDA2-CF49-A3A5-A76EA1E1B424}" type="sibTrans" cxnId="{5E069256-23BA-8B42-8FCE-78F6091A9D17}">
      <dgm:prSet/>
      <dgm:spPr/>
      <dgm:t>
        <a:bodyPr/>
        <a:lstStyle/>
        <a:p>
          <a:endParaRPr lang="it-IT"/>
        </a:p>
      </dgm:t>
    </dgm:pt>
    <dgm:pt modelId="{0C5D95AD-3B20-764A-9C3A-B153CC30770E}">
      <dgm:prSet phldrT="[Testo]" custT="1"/>
      <dgm:spPr>
        <a:solidFill>
          <a:schemeClr val="accent1"/>
        </a:solidFill>
      </dgm:spPr>
      <dgm:t>
        <a:bodyPr/>
        <a:lstStyle/>
        <a:p>
          <a:r>
            <a:rPr lang="it-IT" sz="1200" b="1" dirty="0">
              <a:solidFill>
                <a:schemeClr val="tx1"/>
              </a:solidFill>
            </a:rPr>
            <a:t>Erasmus+ Traineeship</a:t>
          </a:r>
          <a:r>
            <a:rPr lang="it-IT" sz="1200" dirty="0">
              <a:solidFill>
                <a:schemeClr val="tx1"/>
              </a:solidFill>
            </a:rPr>
            <a:t>: </a:t>
          </a:r>
        </a:p>
        <a:p>
          <a:r>
            <a:rPr lang="it-IT" sz="1200" dirty="0">
              <a:solidFill>
                <a:schemeClr val="tx1"/>
              </a:solidFill>
            </a:rPr>
            <a:t>a) 13 studenti hanno partecipato alla </a:t>
          </a:r>
          <a:r>
            <a:rPr lang="en-US" sz="1200" dirty="0">
              <a:solidFill>
                <a:schemeClr val="tx1"/>
              </a:solidFill>
            </a:rPr>
            <a:t>Summer School Bulding Financial Capability for Healthcare Professions (BICEPS)</a:t>
          </a:r>
        </a:p>
        <a:p>
          <a:r>
            <a:rPr lang="en-US" sz="1200" dirty="0">
              <a:solidFill>
                <a:schemeClr val="tx1"/>
              </a:solidFill>
            </a:rPr>
            <a:t>b) 16 studenti sono stati nominati per la </a:t>
          </a:r>
          <a:r>
            <a:rPr lang="it-IT" sz="1200" dirty="0">
              <a:solidFill>
                <a:schemeClr val="tx1"/>
              </a:solidFill>
            </a:rPr>
            <a:t>Student Mobility for Traineeship a.a. 2021/2022 del 22 luglio 2021</a:t>
          </a:r>
        </a:p>
        <a:p>
          <a:r>
            <a:rPr lang="it-IT" sz="1200" dirty="0">
              <a:solidFill>
                <a:schemeClr val="tx1"/>
              </a:solidFill>
            </a:rPr>
            <a:t>c) 10 studenti di infermieristica europei faranno un esperienza di Erasmus+Traineeship presso il CdS in Infermieristica</a:t>
          </a:r>
        </a:p>
      </dgm:t>
    </dgm:pt>
    <dgm:pt modelId="{BE6E3342-BAAF-5F4B-ADFA-EF9359012E4E}" type="parTrans" cxnId="{1D9C2737-25D9-3744-BF25-87CFD42276A6}">
      <dgm:prSet/>
      <dgm:spPr/>
      <dgm:t>
        <a:bodyPr/>
        <a:lstStyle/>
        <a:p>
          <a:endParaRPr lang="it-IT"/>
        </a:p>
      </dgm:t>
    </dgm:pt>
    <dgm:pt modelId="{2E5A2350-6142-F64B-A72D-1D01FBD854B3}" type="sibTrans" cxnId="{1D9C2737-25D9-3744-BF25-87CFD42276A6}">
      <dgm:prSet/>
      <dgm:spPr/>
      <dgm:t>
        <a:bodyPr/>
        <a:lstStyle/>
        <a:p>
          <a:endParaRPr lang="it-IT"/>
        </a:p>
      </dgm:t>
    </dgm:pt>
    <dgm:pt modelId="{4CC0F530-6695-274A-A8F2-4C4713F1166F}">
      <dgm:prSet phldrT="[Testo]" custT="1"/>
      <dgm:spPr>
        <a:solidFill>
          <a:schemeClr val="accent1"/>
        </a:solidFill>
      </dgm:spPr>
      <dgm:t>
        <a:bodyPr/>
        <a:lstStyle/>
        <a:p>
          <a:r>
            <a:rPr lang="it-IT" sz="1200" i="0" dirty="0">
              <a:solidFill>
                <a:schemeClr val="tx1"/>
              </a:solidFill>
            </a:rPr>
            <a:t>Realizzati </a:t>
          </a:r>
          <a:r>
            <a:rPr lang="it-IT" sz="1200" b="1" i="0" dirty="0">
              <a:solidFill>
                <a:schemeClr val="tx1"/>
              </a:solidFill>
            </a:rPr>
            <a:t>webinar </a:t>
          </a:r>
          <a:r>
            <a:rPr lang="it-IT" sz="1200" i="0" dirty="0">
              <a:solidFill>
                <a:schemeClr val="tx1"/>
              </a:solidFill>
            </a:rPr>
            <a:t>nell'ambito di Attività Elettive per gli studenti del terzo anno, e incontri formativi tra cui </a:t>
          </a:r>
          <a:r>
            <a:rPr lang="it-IT" sz="1200" i="1" dirty="0">
              <a:solidFill>
                <a:schemeClr val="tx1"/>
              </a:solidFill>
            </a:rPr>
            <a:t>OPI incontra i laureandi</a:t>
          </a:r>
          <a:r>
            <a:rPr lang="it-IT" sz="1200" i="0" dirty="0">
              <a:solidFill>
                <a:schemeClr val="tx1"/>
              </a:solidFill>
            </a:rPr>
            <a:t>, </a:t>
          </a:r>
          <a:r>
            <a:rPr lang="it-IT" sz="1200" i="1" dirty="0">
              <a:solidFill>
                <a:schemeClr val="tx1"/>
              </a:solidFill>
            </a:rPr>
            <a:t>Career placement</a:t>
          </a:r>
          <a:r>
            <a:rPr lang="it-IT" sz="1200" i="0" dirty="0">
              <a:solidFill>
                <a:schemeClr val="tx1"/>
              </a:solidFill>
            </a:rPr>
            <a:t>, </a:t>
          </a:r>
          <a:r>
            <a:rPr lang="it-IT" sz="1200" i="1" dirty="0">
              <a:solidFill>
                <a:schemeClr val="tx1"/>
              </a:solidFill>
            </a:rPr>
            <a:t>Inclusività sociale e le persone affette da demenza: seminario di approfondimento</a:t>
          </a:r>
          <a:endParaRPr lang="it-IT" sz="1200" i="0" dirty="0">
            <a:solidFill>
              <a:schemeClr val="tx1"/>
            </a:solidFill>
          </a:endParaRPr>
        </a:p>
      </dgm:t>
    </dgm:pt>
    <dgm:pt modelId="{5DD29192-C815-FD4E-B7E1-1C61357D3C9A}" type="parTrans" cxnId="{4CD673D5-9ECB-9E4E-A7B8-2551C5AAEC01}">
      <dgm:prSet/>
      <dgm:spPr/>
      <dgm:t>
        <a:bodyPr/>
        <a:lstStyle/>
        <a:p>
          <a:endParaRPr lang="it-IT"/>
        </a:p>
      </dgm:t>
    </dgm:pt>
    <dgm:pt modelId="{C8FDE6C7-625F-7F46-8E64-D3C5BF070850}" type="sibTrans" cxnId="{4CD673D5-9ECB-9E4E-A7B8-2551C5AAEC01}">
      <dgm:prSet/>
      <dgm:spPr/>
      <dgm:t>
        <a:bodyPr/>
        <a:lstStyle/>
        <a:p>
          <a:endParaRPr lang="it-IT"/>
        </a:p>
      </dgm:t>
    </dgm:pt>
    <dgm:pt modelId="{A9013C20-0133-244E-A7BD-C505797CBCC9}">
      <dgm:prSet phldrT="[Testo]" custT="1"/>
      <dgm:spPr>
        <a:solidFill>
          <a:schemeClr val="accent6">
            <a:lumMod val="60000"/>
            <a:lumOff val="40000"/>
          </a:schemeClr>
        </a:solidFill>
      </dgm:spPr>
      <dgm:t>
        <a:bodyPr/>
        <a:lstStyle/>
        <a:p>
          <a:r>
            <a:rPr lang="it-IT" sz="1200" dirty="0">
              <a:solidFill>
                <a:schemeClr val="tx1"/>
              </a:solidFill>
            </a:rPr>
            <a:t>UD: implementati i </a:t>
          </a:r>
          <a:r>
            <a:rPr lang="it-IT" sz="1200" b="1" dirty="0">
              <a:solidFill>
                <a:schemeClr val="tx1"/>
              </a:solidFill>
            </a:rPr>
            <a:t>collegamenti tecnologici </a:t>
          </a:r>
          <a:r>
            <a:rPr lang="it-IT" sz="1200" dirty="0">
              <a:solidFill>
                <a:schemeClr val="tx1"/>
              </a:solidFill>
            </a:rPr>
            <a:t>tra l'aula 103 e l'aula 102</a:t>
          </a:r>
        </a:p>
        <a:p>
          <a:r>
            <a:rPr lang="it-IT" sz="1200" dirty="0">
              <a:solidFill>
                <a:schemeClr val="tx1"/>
              </a:solidFill>
            </a:rPr>
            <a:t>PN: acquistati due </a:t>
          </a:r>
          <a:r>
            <a:rPr lang="it-IT" sz="1200" b="1" dirty="0">
              <a:solidFill>
                <a:schemeClr val="tx1"/>
              </a:solidFill>
            </a:rPr>
            <a:t>simulatori</a:t>
          </a:r>
          <a:r>
            <a:rPr lang="it-IT" sz="1200" dirty="0">
              <a:solidFill>
                <a:schemeClr val="tx1"/>
              </a:solidFill>
            </a:rPr>
            <a:t> per il prelievo venoso periferico</a:t>
          </a:r>
        </a:p>
      </dgm:t>
    </dgm:pt>
    <dgm:pt modelId="{E0572D54-2627-9B46-804E-D201B8F081D4}" type="parTrans" cxnId="{1468DDB8-DB31-DC4F-AA16-9B3718A5BCB0}">
      <dgm:prSet/>
      <dgm:spPr/>
      <dgm:t>
        <a:bodyPr/>
        <a:lstStyle/>
        <a:p>
          <a:endParaRPr lang="it-IT"/>
        </a:p>
      </dgm:t>
    </dgm:pt>
    <dgm:pt modelId="{B1603694-90C4-6040-91F7-D80988B81B1E}" type="sibTrans" cxnId="{1468DDB8-DB31-DC4F-AA16-9B3718A5BCB0}">
      <dgm:prSet/>
      <dgm:spPr/>
      <dgm:t>
        <a:bodyPr/>
        <a:lstStyle/>
        <a:p>
          <a:endParaRPr lang="it-IT"/>
        </a:p>
      </dgm:t>
    </dgm:pt>
    <dgm:pt modelId="{E93F3BD0-DD35-104E-8E52-3EC5E85DA1C2}">
      <dgm:prSet phldrT="[Testo]" custT="1"/>
      <dgm:spPr>
        <a:solidFill>
          <a:schemeClr val="accent6">
            <a:lumMod val="60000"/>
            <a:lumOff val="40000"/>
          </a:schemeClr>
        </a:solidFill>
      </dgm:spPr>
      <dgm:t>
        <a:bodyPr/>
        <a:lstStyle/>
        <a:p>
          <a:r>
            <a:rPr lang="it-IT" sz="1200" dirty="0">
              <a:solidFill>
                <a:schemeClr val="tx1"/>
              </a:solidFill>
            </a:rPr>
            <a:t>UD: E' stato creato un video ad hoc per l'utilizzo degli </a:t>
          </a:r>
          <a:r>
            <a:rPr lang="it-IT" sz="1200" b="1" dirty="0">
              <a:solidFill>
                <a:schemeClr val="tx1"/>
              </a:solidFill>
            </a:rPr>
            <a:t>stipetti</a:t>
          </a:r>
          <a:r>
            <a:rPr lang="it-IT" sz="1200" dirty="0">
              <a:solidFill>
                <a:schemeClr val="tx1"/>
              </a:solidFill>
            </a:rPr>
            <a:t> (sistema di apertura/chiusura)</a:t>
          </a:r>
        </a:p>
        <a:p>
          <a:r>
            <a:rPr lang="it-IT" sz="1200" dirty="0">
              <a:solidFill>
                <a:schemeClr val="tx1"/>
              </a:solidFill>
            </a:rPr>
            <a:t>UD/PN: sono state acquistate </a:t>
          </a:r>
          <a:r>
            <a:rPr lang="it-IT" sz="1200" b="1" dirty="0">
              <a:solidFill>
                <a:schemeClr val="tx1"/>
              </a:solidFill>
            </a:rPr>
            <a:t>24 divise </a:t>
          </a:r>
          <a:r>
            <a:rPr lang="it-IT" sz="1200" dirty="0">
              <a:solidFill>
                <a:schemeClr val="tx1"/>
              </a:solidFill>
            </a:rPr>
            <a:t>per gli studenti che effettuano tirocini in sedi che non le forniscono </a:t>
          </a:r>
        </a:p>
      </dgm:t>
    </dgm:pt>
    <dgm:pt modelId="{DAFE16D0-4930-494C-B44F-A4612D5238C3}" type="parTrans" cxnId="{2472BFB8-D404-964A-8C0D-6F90C2A49517}">
      <dgm:prSet/>
      <dgm:spPr/>
      <dgm:t>
        <a:bodyPr/>
        <a:lstStyle/>
        <a:p>
          <a:endParaRPr lang="it-IT"/>
        </a:p>
      </dgm:t>
    </dgm:pt>
    <dgm:pt modelId="{B09004B4-E267-5946-A68F-434C97ECA7A7}" type="sibTrans" cxnId="{2472BFB8-D404-964A-8C0D-6F90C2A49517}">
      <dgm:prSet/>
      <dgm:spPr/>
      <dgm:t>
        <a:bodyPr/>
        <a:lstStyle/>
        <a:p>
          <a:endParaRPr lang="it-IT"/>
        </a:p>
      </dgm:t>
    </dgm:pt>
    <dgm:pt modelId="{0DDF341A-35F9-8244-9417-4BBFEB5148E1}">
      <dgm:prSet phldrT="[Testo]" custT="1"/>
      <dgm:spPr>
        <a:solidFill>
          <a:schemeClr val="bg1">
            <a:lumMod val="65000"/>
          </a:schemeClr>
        </a:solidFill>
      </dgm:spPr>
      <dgm:t>
        <a:bodyPr/>
        <a:lstStyle/>
        <a:p>
          <a:r>
            <a:rPr lang="it-IT" sz="1200" b="1" dirty="0">
              <a:solidFill>
                <a:schemeClr val="tx1"/>
              </a:solidFill>
            </a:rPr>
            <a:t>Canali web</a:t>
          </a:r>
          <a:r>
            <a:rPr lang="it-IT" sz="1200" dirty="0">
              <a:solidFill>
                <a:schemeClr val="tx1"/>
              </a:solidFill>
            </a:rPr>
            <a:t>: Instagram (42 post e oltre 200 stories, 637 follower); Twitter (503 tweet, 281 follower)</a:t>
          </a:r>
        </a:p>
      </dgm:t>
    </dgm:pt>
    <dgm:pt modelId="{E76B0B17-6021-B849-B1E0-B051111EBF77}" type="parTrans" cxnId="{A28F5682-252C-F04E-91A4-ACF91A1FFD6B}">
      <dgm:prSet/>
      <dgm:spPr/>
      <dgm:t>
        <a:bodyPr/>
        <a:lstStyle/>
        <a:p>
          <a:endParaRPr lang="it-IT"/>
        </a:p>
      </dgm:t>
    </dgm:pt>
    <dgm:pt modelId="{46672E0F-1470-424F-A6C6-3C1B53135070}" type="sibTrans" cxnId="{A28F5682-252C-F04E-91A4-ACF91A1FFD6B}">
      <dgm:prSet/>
      <dgm:spPr/>
      <dgm:t>
        <a:bodyPr/>
        <a:lstStyle/>
        <a:p>
          <a:endParaRPr lang="it-IT"/>
        </a:p>
      </dgm:t>
    </dgm:pt>
    <dgm:pt modelId="{F523D408-8BD1-0E43-8F3D-C1EDBF80ED5B}">
      <dgm:prSet phldrT="[Testo]" custT="1"/>
      <dgm:spPr>
        <a:solidFill>
          <a:schemeClr val="accent4"/>
        </a:solidFill>
      </dgm:spPr>
      <dgm:t>
        <a:bodyPr/>
        <a:lstStyle/>
        <a:p>
          <a:r>
            <a:rPr lang="it-IT" sz="1200" b="1" dirty="0">
              <a:solidFill>
                <a:schemeClr val="tx1"/>
              </a:solidFill>
            </a:rPr>
            <a:t>Programma di sorveglianza dei cambiamenti UD-PN: </a:t>
          </a:r>
        </a:p>
        <a:p>
          <a:r>
            <a:rPr lang="it-IT" sz="1200" b="0" dirty="0">
              <a:solidFill>
                <a:schemeClr val="tx1"/>
              </a:solidFill>
            </a:rPr>
            <a:t>a) sono stati valutati gli esiti dell'esame di abilitazione (A.A. 19-20) e la valutazione è stata riportata in un report</a:t>
          </a:r>
        </a:p>
        <a:p>
          <a:r>
            <a:rPr lang="it-IT" sz="1200" b="0" dirty="0">
              <a:solidFill>
                <a:schemeClr val="tx1"/>
              </a:solidFill>
            </a:rPr>
            <a:t>b) sono stati condotti (ottobre e novembre 2021) gli incontri del Gruppo di Revisione dell'esame di abilitazione</a:t>
          </a:r>
        </a:p>
      </dgm:t>
    </dgm:pt>
    <dgm:pt modelId="{AAA9BCBB-574D-2B45-AD2A-5AC9F3DCE152}" type="parTrans" cxnId="{A1480D33-E245-8D42-BA12-AF458F585B25}">
      <dgm:prSet/>
      <dgm:spPr/>
      <dgm:t>
        <a:bodyPr/>
        <a:lstStyle/>
        <a:p>
          <a:endParaRPr lang="it-IT"/>
        </a:p>
      </dgm:t>
    </dgm:pt>
    <dgm:pt modelId="{5BABC64D-693C-6C40-9073-D3207A0D99D9}" type="sibTrans" cxnId="{A1480D33-E245-8D42-BA12-AF458F585B25}">
      <dgm:prSet/>
      <dgm:spPr/>
      <dgm:t>
        <a:bodyPr/>
        <a:lstStyle/>
        <a:p>
          <a:endParaRPr lang="it-IT"/>
        </a:p>
      </dgm:t>
    </dgm:pt>
    <dgm:pt modelId="{1752EEB8-C088-064C-89CC-B2D4F9CBCF59}">
      <dgm:prSet phldrT="[Testo]" custT="1"/>
      <dgm:spPr>
        <a:solidFill>
          <a:schemeClr val="accent1"/>
        </a:solidFill>
        <a:ln>
          <a:solidFill>
            <a:schemeClr val="accent1"/>
          </a:solidFill>
        </a:ln>
        <a:effectLst/>
      </dgm:spPr>
      <dgm:t>
        <a:bodyPr/>
        <a:lstStyle/>
        <a:p>
          <a:r>
            <a:rPr lang="it-IT" sz="1200" b="1" dirty="0">
              <a:solidFill>
                <a:schemeClr val="tx1"/>
              </a:solidFill>
            </a:rPr>
            <a:t>Centro simulazione</a:t>
          </a:r>
          <a:r>
            <a:rPr lang="it-IT" sz="1200" dirty="0">
              <a:solidFill>
                <a:schemeClr val="tx1"/>
              </a:solidFill>
            </a:rPr>
            <a:t>:</a:t>
          </a:r>
        </a:p>
        <a:p>
          <a:r>
            <a:rPr lang="it-IT" sz="1200" b="1" dirty="0">
              <a:solidFill>
                <a:schemeClr val="tx1"/>
              </a:solidFill>
            </a:rPr>
            <a:t>Nuove risorse </a:t>
          </a:r>
          <a:r>
            <a:rPr lang="it-IT" sz="1200" dirty="0">
              <a:solidFill>
                <a:schemeClr val="tx1"/>
              </a:solidFill>
            </a:rPr>
            <a:t>(due monitor defibrillatori con cui è possibile simulare il monitoraggio multiparametrico in modalità statica e dinamica)</a:t>
          </a:r>
        </a:p>
      </dgm:t>
    </dgm:pt>
    <dgm:pt modelId="{32658959-73FB-7C4D-89D8-2F351749A2BA}" type="parTrans" cxnId="{1373664F-BC36-924F-AB16-4247DDCA3725}">
      <dgm:prSet/>
      <dgm:spPr/>
      <dgm:t>
        <a:bodyPr/>
        <a:lstStyle/>
        <a:p>
          <a:endParaRPr lang="it-IT"/>
        </a:p>
      </dgm:t>
    </dgm:pt>
    <dgm:pt modelId="{33867592-810C-F64A-8F98-86F80115B7E5}" type="sibTrans" cxnId="{1373664F-BC36-924F-AB16-4247DDCA3725}">
      <dgm:prSet/>
      <dgm:spPr/>
      <dgm:t>
        <a:bodyPr/>
        <a:lstStyle/>
        <a:p>
          <a:endParaRPr lang="it-IT"/>
        </a:p>
      </dgm:t>
    </dgm:pt>
    <dgm:pt modelId="{974C3EBD-405F-473A-895B-8F4C3DD73682}">
      <dgm:prSet/>
      <dgm:spPr/>
      <dgm:t>
        <a:bodyPr/>
        <a:lstStyle/>
        <a:p>
          <a:endParaRPr lang="it-IT"/>
        </a:p>
      </dgm:t>
    </dgm:pt>
    <dgm:pt modelId="{CE9E8DE7-C6EA-402A-9660-22BDB3F0D999}" type="parTrans" cxnId="{4AAD3C80-98FF-4199-B0AE-CB6928B1B889}">
      <dgm:prSet/>
      <dgm:spPr/>
      <dgm:t>
        <a:bodyPr/>
        <a:lstStyle/>
        <a:p>
          <a:endParaRPr lang="it-IT"/>
        </a:p>
      </dgm:t>
    </dgm:pt>
    <dgm:pt modelId="{D49EDCDD-9446-4146-9ADD-2AE8A032D31D}" type="sibTrans" cxnId="{4AAD3C80-98FF-4199-B0AE-CB6928B1B889}">
      <dgm:prSet/>
      <dgm:spPr/>
      <dgm:t>
        <a:bodyPr/>
        <a:lstStyle/>
        <a:p>
          <a:endParaRPr lang="it-IT"/>
        </a:p>
      </dgm:t>
    </dgm:pt>
    <dgm:pt modelId="{46878024-0585-4555-BC0E-CFB3D32D8105}">
      <dgm:prSet/>
      <dgm:spPr/>
      <dgm:t>
        <a:bodyPr/>
        <a:lstStyle/>
        <a:p>
          <a:endParaRPr lang="it-IT"/>
        </a:p>
      </dgm:t>
    </dgm:pt>
    <dgm:pt modelId="{B7CE92C8-A4FA-4CE2-93EF-FCFEAB3456A1}" type="parTrans" cxnId="{F914493C-3BFF-46C1-AABF-A2A824D4523A}">
      <dgm:prSet/>
      <dgm:spPr/>
      <dgm:t>
        <a:bodyPr/>
        <a:lstStyle/>
        <a:p>
          <a:endParaRPr lang="it-IT"/>
        </a:p>
      </dgm:t>
    </dgm:pt>
    <dgm:pt modelId="{AB3F0F02-DE42-4170-B5E1-563461AEC751}" type="sibTrans" cxnId="{F914493C-3BFF-46C1-AABF-A2A824D4523A}">
      <dgm:prSet/>
      <dgm:spPr/>
      <dgm:t>
        <a:bodyPr/>
        <a:lstStyle/>
        <a:p>
          <a:endParaRPr lang="it-IT"/>
        </a:p>
      </dgm:t>
    </dgm:pt>
    <dgm:pt modelId="{2960CF87-9FF0-4ECE-8EBD-873E0D23C9FA}">
      <dgm:prSet custT="1"/>
      <dgm:spPr>
        <a:solidFill>
          <a:schemeClr val="accent2">
            <a:lumMod val="60000"/>
            <a:lumOff val="40000"/>
          </a:schemeClr>
        </a:solidFill>
      </dgm:spPr>
      <dgm:t>
        <a:bodyPr/>
        <a:lstStyle/>
        <a:p>
          <a:r>
            <a:rPr lang="it-IT" sz="1200" dirty="0">
              <a:solidFill>
                <a:schemeClr val="tx1"/>
              </a:solidFill>
            </a:rPr>
            <a:t>UD-PN: in corso l’</a:t>
          </a:r>
          <a:r>
            <a:rPr lang="it-IT" sz="1200" b="1" dirty="0">
              <a:solidFill>
                <a:schemeClr val="tx1"/>
              </a:solidFill>
            </a:rPr>
            <a:t>acquisto di libri di testo</a:t>
          </a:r>
          <a:r>
            <a:rPr lang="it-IT" sz="1200" dirty="0">
              <a:solidFill>
                <a:schemeClr val="tx1"/>
              </a:solidFill>
            </a:rPr>
            <a:t> al fine di assicurare il supporto ai docenti MED/45 nell’attività didattica </a:t>
          </a:r>
        </a:p>
      </dgm:t>
    </dgm:pt>
    <dgm:pt modelId="{3C03030E-7258-4011-B5B5-28C1C01FB966}" type="parTrans" cxnId="{8DFB3AE5-1BF5-4753-A48D-19A30E48DEA8}">
      <dgm:prSet/>
      <dgm:spPr/>
      <dgm:t>
        <a:bodyPr/>
        <a:lstStyle/>
        <a:p>
          <a:endParaRPr lang="it-IT"/>
        </a:p>
      </dgm:t>
    </dgm:pt>
    <dgm:pt modelId="{6F7D12B9-5635-4A02-BFDA-FBF3289410AE}" type="sibTrans" cxnId="{8DFB3AE5-1BF5-4753-A48D-19A30E48DEA8}">
      <dgm:prSet/>
      <dgm:spPr/>
      <dgm:t>
        <a:bodyPr/>
        <a:lstStyle/>
        <a:p>
          <a:endParaRPr lang="it-IT"/>
        </a:p>
      </dgm:t>
    </dgm:pt>
    <dgm:pt modelId="{2D19B4CD-CA80-4D36-9289-08FC25E170AD}">
      <dgm:prSet custT="1"/>
      <dgm:spPr>
        <a:solidFill>
          <a:schemeClr val="accent2">
            <a:lumMod val="60000"/>
            <a:lumOff val="40000"/>
          </a:schemeClr>
        </a:solidFill>
      </dgm:spPr>
      <dgm:t>
        <a:bodyPr/>
        <a:lstStyle/>
        <a:p>
          <a:r>
            <a:rPr lang="it-IT" sz="1200" dirty="0">
              <a:solidFill>
                <a:schemeClr val="tx1"/>
              </a:solidFill>
            </a:rPr>
            <a:t>PN: realizzati tre </a:t>
          </a:r>
          <a:r>
            <a:rPr lang="it-IT" sz="1200" b="1" dirty="0">
              <a:solidFill>
                <a:schemeClr val="tx1"/>
              </a:solidFill>
            </a:rPr>
            <a:t>incontri/workshop di Orientamento </a:t>
          </a:r>
          <a:r>
            <a:rPr lang="it-IT" sz="1200" dirty="0">
              <a:solidFill>
                <a:schemeClr val="tx1"/>
              </a:solidFill>
            </a:rPr>
            <a:t>(ottobre 2021)</a:t>
          </a:r>
        </a:p>
      </dgm:t>
    </dgm:pt>
    <dgm:pt modelId="{BA988568-A5F0-43AB-803F-9EB0F721822A}" type="parTrans" cxnId="{3ADC9E55-13A2-4428-95D8-765777F8D6F0}">
      <dgm:prSet/>
      <dgm:spPr/>
      <dgm:t>
        <a:bodyPr/>
        <a:lstStyle/>
        <a:p>
          <a:endParaRPr lang="it-IT"/>
        </a:p>
      </dgm:t>
    </dgm:pt>
    <dgm:pt modelId="{1530EA0B-C02D-4630-AE4D-6EFA3A00B63A}" type="sibTrans" cxnId="{3ADC9E55-13A2-4428-95D8-765777F8D6F0}">
      <dgm:prSet/>
      <dgm:spPr/>
      <dgm:t>
        <a:bodyPr/>
        <a:lstStyle/>
        <a:p>
          <a:endParaRPr lang="it-IT"/>
        </a:p>
      </dgm:t>
    </dgm:pt>
    <dgm:pt modelId="{B435420F-89E2-4CFF-B9BC-E3F0F7C75176}">
      <dgm:prSet custT="1"/>
      <dgm:spPr>
        <a:solidFill>
          <a:schemeClr val="accent2">
            <a:lumMod val="60000"/>
            <a:lumOff val="40000"/>
          </a:schemeClr>
        </a:solidFill>
      </dgm:spPr>
      <dgm:t>
        <a:bodyPr/>
        <a:lstStyle/>
        <a:p>
          <a:r>
            <a:rPr lang="it-IT" sz="1200" dirty="0">
              <a:solidFill>
                <a:schemeClr val="tx1"/>
              </a:solidFill>
            </a:rPr>
            <a:t>UD/PN: offerti una serie di incontri per studenti sulle </a:t>
          </a:r>
          <a:r>
            <a:rPr lang="it-IT" sz="1200" b="1" dirty="0">
              <a:solidFill>
                <a:schemeClr val="tx1"/>
              </a:solidFill>
            </a:rPr>
            <a:t>risorse bibliotecarie </a:t>
          </a:r>
          <a:r>
            <a:rPr lang="it-IT" sz="1200" dirty="0">
              <a:solidFill>
                <a:schemeClr val="tx1"/>
              </a:solidFill>
            </a:rPr>
            <a:t>(in collaborazione con l'area biblioteche di Ateneo) e sul mondo del lavoro (gli esiti delle </a:t>
          </a:r>
          <a:r>
            <a:rPr lang="it-IT" sz="1200" b="1" dirty="0">
              <a:solidFill>
                <a:schemeClr val="tx1"/>
              </a:solidFill>
            </a:rPr>
            <a:t>prove concorsuali in FVG</a:t>
          </a:r>
          <a:r>
            <a:rPr lang="it-IT" sz="1200" dirty="0">
              <a:solidFill>
                <a:schemeClr val="tx1"/>
              </a:solidFill>
            </a:rPr>
            <a:t>, in collaborazione con personale infermieristico dell'ARCS</a:t>
          </a:r>
        </a:p>
      </dgm:t>
    </dgm:pt>
    <dgm:pt modelId="{084C61A7-B4C3-4111-AE49-BE8C8CFA3C01}" type="parTrans" cxnId="{82282CB8-A52A-4AC3-A903-E0D47A3912BA}">
      <dgm:prSet/>
      <dgm:spPr/>
      <dgm:t>
        <a:bodyPr/>
        <a:lstStyle/>
        <a:p>
          <a:endParaRPr lang="it-IT"/>
        </a:p>
      </dgm:t>
    </dgm:pt>
    <dgm:pt modelId="{22BD9E29-CC8C-434E-9C64-7E6AF645F4A7}" type="sibTrans" cxnId="{82282CB8-A52A-4AC3-A903-E0D47A3912BA}">
      <dgm:prSet/>
      <dgm:spPr/>
      <dgm:t>
        <a:bodyPr/>
        <a:lstStyle/>
        <a:p>
          <a:endParaRPr lang="it-IT"/>
        </a:p>
      </dgm:t>
    </dgm:pt>
    <dgm:pt modelId="{517F6271-C9AE-C64B-932B-70EE43EDFDB4}" type="pres">
      <dgm:prSet presAssocID="{A641EB90-A664-E84E-8D97-8AFEA98F501F}" presName="cycle" presStyleCnt="0">
        <dgm:presLayoutVars>
          <dgm:chMax val="1"/>
          <dgm:dir/>
          <dgm:animLvl val="ctr"/>
          <dgm:resizeHandles val="exact"/>
        </dgm:presLayoutVars>
      </dgm:prSet>
      <dgm:spPr/>
      <dgm:t>
        <a:bodyPr/>
        <a:lstStyle/>
        <a:p>
          <a:endParaRPr lang="it-IT"/>
        </a:p>
      </dgm:t>
    </dgm:pt>
    <dgm:pt modelId="{854F9CA7-FD69-FF46-8BAC-05F6F68C73EE}" type="pres">
      <dgm:prSet presAssocID="{A2143F95-4E3D-1047-83F0-2D5267707804}" presName="centerShape" presStyleLbl="node0" presStyleIdx="0" presStyleCnt="1" custScaleX="259430" custScaleY="136378" custLinFactNeighborX="-22861" custLinFactNeighborY="-1836"/>
      <dgm:spPr/>
      <dgm:t>
        <a:bodyPr/>
        <a:lstStyle/>
        <a:p>
          <a:endParaRPr lang="it-IT"/>
        </a:p>
      </dgm:t>
    </dgm:pt>
    <dgm:pt modelId="{882A0E98-1F59-3C49-8C4F-A1AE2BBDFA5E}" type="pres">
      <dgm:prSet presAssocID="{BE6E3342-BAAF-5F4B-ADFA-EF9359012E4E}" presName="Name9" presStyleLbl="parChTrans1D2" presStyleIdx="0" presStyleCnt="10"/>
      <dgm:spPr/>
      <dgm:t>
        <a:bodyPr/>
        <a:lstStyle/>
        <a:p>
          <a:endParaRPr lang="it-IT"/>
        </a:p>
      </dgm:t>
    </dgm:pt>
    <dgm:pt modelId="{2277F5D7-04B8-204D-B271-F11C146EACB8}" type="pres">
      <dgm:prSet presAssocID="{BE6E3342-BAAF-5F4B-ADFA-EF9359012E4E}" presName="connTx" presStyleLbl="parChTrans1D2" presStyleIdx="0" presStyleCnt="10"/>
      <dgm:spPr/>
      <dgm:t>
        <a:bodyPr/>
        <a:lstStyle/>
        <a:p>
          <a:endParaRPr lang="it-IT"/>
        </a:p>
      </dgm:t>
    </dgm:pt>
    <dgm:pt modelId="{297D0762-BA69-FE41-A67F-10B971DF4DD1}" type="pres">
      <dgm:prSet presAssocID="{0C5D95AD-3B20-764A-9C3A-B153CC30770E}" presName="node" presStyleLbl="node1" presStyleIdx="0" presStyleCnt="10" custScaleX="253519" custScaleY="250647" custRadScaleRad="111269" custRadScaleInc="320667">
        <dgm:presLayoutVars>
          <dgm:bulletEnabled val="1"/>
        </dgm:presLayoutVars>
      </dgm:prSet>
      <dgm:spPr/>
      <dgm:t>
        <a:bodyPr/>
        <a:lstStyle/>
        <a:p>
          <a:endParaRPr lang="it-IT"/>
        </a:p>
      </dgm:t>
    </dgm:pt>
    <dgm:pt modelId="{E8B030B3-BC24-FB4B-9BE8-6E90982C142F}" type="pres">
      <dgm:prSet presAssocID="{5DD29192-C815-FD4E-B7E1-1C61357D3C9A}" presName="Name9" presStyleLbl="parChTrans1D2" presStyleIdx="1" presStyleCnt="10"/>
      <dgm:spPr/>
      <dgm:t>
        <a:bodyPr/>
        <a:lstStyle/>
        <a:p>
          <a:endParaRPr lang="it-IT"/>
        </a:p>
      </dgm:t>
    </dgm:pt>
    <dgm:pt modelId="{B1A959F2-9839-E64A-8038-55CC3971DFEB}" type="pres">
      <dgm:prSet presAssocID="{5DD29192-C815-FD4E-B7E1-1C61357D3C9A}" presName="connTx" presStyleLbl="parChTrans1D2" presStyleIdx="1" presStyleCnt="10"/>
      <dgm:spPr/>
      <dgm:t>
        <a:bodyPr/>
        <a:lstStyle/>
        <a:p>
          <a:endParaRPr lang="it-IT"/>
        </a:p>
      </dgm:t>
    </dgm:pt>
    <dgm:pt modelId="{869A18CD-BDFE-F44B-B0CB-98B8AF1F6D6A}" type="pres">
      <dgm:prSet presAssocID="{4CC0F530-6695-274A-A8F2-4C4713F1166F}" presName="node" presStyleLbl="node1" presStyleIdx="1" presStyleCnt="10" custScaleX="242667" custScaleY="168776" custRadScaleRad="82720" custRadScaleInc="-227786">
        <dgm:presLayoutVars>
          <dgm:bulletEnabled val="1"/>
        </dgm:presLayoutVars>
      </dgm:prSet>
      <dgm:spPr/>
      <dgm:t>
        <a:bodyPr/>
        <a:lstStyle/>
        <a:p>
          <a:endParaRPr lang="it-IT"/>
        </a:p>
      </dgm:t>
    </dgm:pt>
    <dgm:pt modelId="{F80E9E04-465A-FF47-9D9A-21E3CE00C281}" type="pres">
      <dgm:prSet presAssocID="{E0572D54-2627-9B46-804E-D201B8F081D4}" presName="Name9" presStyleLbl="parChTrans1D2" presStyleIdx="2" presStyleCnt="10"/>
      <dgm:spPr/>
      <dgm:t>
        <a:bodyPr/>
        <a:lstStyle/>
        <a:p>
          <a:endParaRPr lang="it-IT"/>
        </a:p>
      </dgm:t>
    </dgm:pt>
    <dgm:pt modelId="{9D2AE32C-78C8-3348-A224-E225BC00107F}" type="pres">
      <dgm:prSet presAssocID="{E0572D54-2627-9B46-804E-D201B8F081D4}" presName="connTx" presStyleLbl="parChTrans1D2" presStyleIdx="2" presStyleCnt="10"/>
      <dgm:spPr/>
      <dgm:t>
        <a:bodyPr/>
        <a:lstStyle/>
        <a:p>
          <a:endParaRPr lang="it-IT"/>
        </a:p>
      </dgm:t>
    </dgm:pt>
    <dgm:pt modelId="{02841EE5-FFA6-B941-99D9-6A6716A87837}" type="pres">
      <dgm:prSet presAssocID="{A9013C20-0133-244E-A7BD-C505797CBCC9}" presName="node" presStyleLbl="node1" presStyleIdx="2" presStyleCnt="10" custScaleX="227754" custScaleY="139711" custRadScaleRad="108448" custRadScaleInc="430487">
        <dgm:presLayoutVars>
          <dgm:bulletEnabled val="1"/>
        </dgm:presLayoutVars>
      </dgm:prSet>
      <dgm:spPr/>
      <dgm:t>
        <a:bodyPr/>
        <a:lstStyle/>
        <a:p>
          <a:endParaRPr lang="it-IT"/>
        </a:p>
      </dgm:t>
    </dgm:pt>
    <dgm:pt modelId="{81E99544-A2D9-4940-B434-191CE2D6D41E}" type="pres">
      <dgm:prSet presAssocID="{DAFE16D0-4930-494C-B44F-A4612D5238C3}" presName="Name9" presStyleLbl="parChTrans1D2" presStyleIdx="3" presStyleCnt="10"/>
      <dgm:spPr/>
      <dgm:t>
        <a:bodyPr/>
        <a:lstStyle/>
        <a:p>
          <a:endParaRPr lang="it-IT"/>
        </a:p>
      </dgm:t>
    </dgm:pt>
    <dgm:pt modelId="{74E048BA-DD5E-F548-93E1-DD53C7FA30BB}" type="pres">
      <dgm:prSet presAssocID="{DAFE16D0-4930-494C-B44F-A4612D5238C3}" presName="connTx" presStyleLbl="parChTrans1D2" presStyleIdx="3" presStyleCnt="10"/>
      <dgm:spPr/>
      <dgm:t>
        <a:bodyPr/>
        <a:lstStyle/>
        <a:p>
          <a:endParaRPr lang="it-IT"/>
        </a:p>
      </dgm:t>
    </dgm:pt>
    <dgm:pt modelId="{7C86C436-25EE-3B4E-9432-B6207B171A2B}" type="pres">
      <dgm:prSet presAssocID="{E93F3BD0-DD35-104E-8E52-3EC5E85DA1C2}" presName="node" presStyleLbl="node1" presStyleIdx="3" presStyleCnt="10" custScaleX="232504" custScaleY="161802" custRadScaleRad="113585" custRadScaleInc="-4551">
        <dgm:presLayoutVars>
          <dgm:bulletEnabled val="1"/>
        </dgm:presLayoutVars>
      </dgm:prSet>
      <dgm:spPr/>
      <dgm:t>
        <a:bodyPr/>
        <a:lstStyle/>
        <a:p>
          <a:endParaRPr lang="it-IT"/>
        </a:p>
      </dgm:t>
    </dgm:pt>
    <dgm:pt modelId="{E23A4C56-24A9-2448-B878-05EE66B5632D}" type="pres">
      <dgm:prSet presAssocID="{E76B0B17-6021-B849-B1E0-B051111EBF77}" presName="Name9" presStyleLbl="parChTrans1D2" presStyleIdx="4" presStyleCnt="10"/>
      <dgm:spPr/>
      <dgm:t>
        <a:bodyPr/>
        <a:lstStyle/>
        <a:p>
          <a:endParaRPr lang="it-IT"/>
        </a:p>
      </dgm:t>
    </dgm:pt>
    <dgm:pt modelId="{C264BD64-A4CC-A746-A531-01AAE69B4E98}" type="pres">
      <dgm:prSet presAssocID="{E76B0B17-6021-B849-B1E0-B051111EBF77}" presName="connTx" presStyleLbl="parChTrans1D2" presStyleIdx="4" presStyleCnt="10"/>
      <dgm:spPr/>
      <dgm:t>
        <a:bodyPr/>
        <a:lstStyle/>
        <a:p>
          <a:endParaRPr lang="it-IT"/>
        </a:p>
      </dgm:t>
    </dgm:pt>
    <dgm:pt modelId="{401617CE-D29A-D24A-98C3-B510F4940F06}" type="pres">
      <dgm:prSet presAssocID="{0DDF341A-35F9-8244-9417-4BBFEB5148E1}" presName="node" presStyleLbl="node1" presStyleIdx="4" presStyleCnt="10" custScaleX="177249" custScaleY="121677" custRadScaleRad="98968" custRadScaleInc="310801">
        <dgm:presLayoutVars>
          <dgm:bulletEnabled val="1"/>
        </dgm:presLayoutVars>
      </dgm:prSet>
      <dgm:spPr/>
      <dgm:t>
        <a:bodyPr/>
        <a:lstStyle/>
        <a:p>
          <a:endParaRPr lang="it-IT"/>
        </a:p>
      </dgm:t>
    </dgm:pt>
    <dgm:pt modelId="{DBB14D50-CF83-0642-8A4C-AAA76F4154E9}" type="pres">
      <dgm:prSet presAssocID="{AAA9BCBB-574D-2B45-AD2A-5AC9F3DCE152}" presName="Name9" presStyleLbl="parChTrans1D2" presStyleIdx="5" presStyleCnt="10"/>
      <dgm:spPr/>
      <dgm:t>
        <a:bodyPr/>
        <a:lstStyle/>
        <a:p>
          <a:endParaRPr lang="it-IT"/>
        </a:p>
      </dgm:t>
    </dgm:pt>
    <dgm:pt modelId="{960CD6D0-99FE-974A-9962-65A3DE95A3C2}" type="pres">
      <dgm:prSet presAssocID="{AAA9BCBB-574D-2B45-AD2A-5AC9F3DCE152}" presName="connTx" presStyleLbl="parChTrans1D2" presStyleIdx="5" presStyleCnt="10"/>
      <dgm:spPr/>
      <dgm:t>
        <a:bodyPr/>
        <a:lstStyle/>
        <a:p>
          <a:endParaRPr lang="it-IT"/>
        </a:p>
      </dgm:t>
    </dgm:pt>
    <dgm:pt modelId="{FB0AAEE1-D5EF-3340-8899-A364C28A8831}" type="pres">
      <dgm:prSet presAssocID="{F523D408-8BD1-0E43-8F3D-C1EDBF80ED5B}" presName="node" presStyleLbl="node1" presStyleIdx="5" presStyleCnt="10" custScaleX="245862" custScaleY="243374" custRadScaleRad="206575" custRadScaleInc="606305">
        <dgm:presLayoutVars>
          <dgm:bulletEnabled val="1"/>
        </dgm:presLayoutVars>
      </dgm:prSet>
      <dgm:spPr/>
      <dgm:t>
        <a:bodyPr/>
        <a:lstStyle/>
        <a:p>
          <a:endParaRPr lang="it-IT"/>
        </a:p>
      </dgm:t>
    </dgm:pt>
    <dgm:pt modelId="{CEA3B335-817F-8E4E-82D5-EC96A361EA08}" type="pres">
      <dgm:prSet presAssocID="{32658959-73FB-7C4D-89D8-2F351749A2BA}" presName="Name9" presStyleLbl="parChTrans1D2" presStyleIdx="6" presStyleCnt="10"/>
      <dgm:spPr/>
      <dgm:t>
        <a:bodyPr/>
        <a:lstStyle/>
        <a:p>
          <a:endParaRPr lang="it-IT"/>
        </a:p>
      </dgm:t>
    </dgm:pt>
    <dgm:pt modelId="{1E329D89-64D8-864B-A991-B432C9295B50}" type="pres">
      <dgm:prSet presAssocID="{32658959-73FB-7C4D-89D8-2F351749A2BA}" presName="connTx" presStyleLbl="parChTrans1D2" presStyleIdx="6" presStyleCnt="10"/>
      <dgm:spPr/>
      <dgm:t>
        <a:bodyPr/>
        <a:lstStyle/>
        <a:p>
          <a:endParaRPr lang="it-IT"/>
        </a:p>
      </dgm:t>
    </dgm:pt>
    <dgm:pt modelId="{2CF5AAFF-3975-F845-98D0-B5DF14358E84}" type="pres">
      <dgm:prSet presAssocID="{1752EEB8-C088-064C-89CC-B2D4F9CBCF59}" presName="node" presStyleLbl="node1" presStyleIdx="6" presStyleCnt="10" custScaleX="193981" custScaleY="173338" custRadScaleRad="129540" custRadScaleInc="526426">
        <dgm:presLayoutVars>
          <dgm:bulletEnabled val="1"/>
        </dgm:presLayoutVars>
      </dgm:prSet>
      <dgm:spPr/>
      <dgm:t>
        <a:bodyPr/>
        <a:lstStyle/>
        <a:p>
          <a:endParaRPr lang="it-IT"/>
        </a:p>
      </dgm:t>
    </dgm:pt>
    <dgm:pt modelId="{1B8E8E9F-F126-405F-BB5F-F85E68474161}" type="pres">
      <dgm:prSet presAssocID="{3C03030E-7258-4011-B5B5-28C1C01FB966}" presName="Name9" presStyleLbl="parChTrans1D2" presStyleIdx="7" presStyleCnt="10"/>
      <dgm:spPr/>
      <dgm:t>
        <a:bodyPr/>
        <a:lstStyle/>
        <a:p>
          <a:endParaRPr lang="it-IT"/>
        </a:p>
      </dgm:t>
    </dgm:pt>
    <dgm:pt modelId="{5B136BF9-1BA6-442A-8322-9AE4B4EE4B8C}" type="pres">
      <dgm:prSet presAssocID="{3C03030E-7258-4011-B5B5-28C1C01FB966}" presName="connTx" presStyleLbl="parChTrans1D2" presStyleIdx="7" presStyleCnt="10"/>
      <dgm:spPr/>
      <dgm:t>
        <a:bodyPr/>
        <a:lstStyle/>
        <a:p>
          <a:endParaRPr lang="it-IT"/>
        </a:p>
      </dgm:t>
    </dgm:pt>
    <dgm:pt modelId="{F255016D-8510-4A8D-ABB5-42DE81F949A5}" type="pres">
      <dgm:prSet presAssocID="{2960CF87-9FF0-4ECE-8EBD-873E0D23C9FA}" presName="node" presStyleLbl="node1" presStyleIdx="7" presStyleCnt="10" custScaleX="185294" custScaleY="129445" custRadScaleRad="197758" custRadScaleInc="-55888">
        <dgm:presLayoutVars>
          <dgm:bulletEnabled val="1"/>
        </dgm:presLayoutVars>
      </dgm:prSet>
      <dgm:spPr/>
      <dgm:t>
        <a:bodyPr/>
        <a:lstStyle/>
        <a:p>
          <a:endParaRPr lang="it-IT"/>
        </a:p>
      </dgm:t>
    </dgm:pt>
    <dgm:pt modelId="{1DE18513-56E2-4B3A-A51D-11B4D1BED2FE}" type="pres">
      <dgm:prSet presAssocID="{BA988568-A5F0-43AB-803F-9EB0F721822A}" presName="Name9" presStyleLbl="parChTrans1D2" presStyleIdx="8" presStyleCnt="10"/>
      <dgm:spPr/>
      <dgm:t>
        <a:bodyPr/>
        <a:lstStyle/>
        <a:p>
          <a:endParaRPr lang="it-IT"/>
        </a:p>
      </dgm:t>
    </dgm:pt>
    <dgm:pt modelId="{6A8C24AB-CE21-4CDB-B7DD-10DC82647E16}" type="pres">
      <dgm:prSet presAssocID="{BA988568-A5F0-43AB-803F-9EB0F721822A}" presName="connTx" presStyleLbl="parChTrans1D2" presStyleIdx="8" presStyleCnt="10"/>
      <dgm:spPr/>
      <dgm:t>
        <a:bodyPr/>
        <a:lstStyle/>
        <a:p>
          <a:endParaRPr lang="it-IT"/>
        </a:p>
      </dgm:t>
    </dgm:pt>
    <dgm:pt modelId="{35E4D6B5-B439-45E7-BC18-B267D8A59A0B}" type="pres">
      <dgm:prSet presAssocID="{2D19B4CD-CA80-4D36-9289-08FC25E170AD}" presName="node" presStyleLbl="node1" presStyleIdx="8" presStyleCnt="10" custScaleX="152474" custScaleY="131885" custRadScaleRad="138078" custRadScaleInc="-333499">
        <dgm:presLayoutVars>
          <dgm:bulletEnabled val="1"/>
        </dgm:presLayoutVars>
      </dgm:prSet>
      <dgm:spPr/>
      <dgm:t>
        <a:bodyPr/>
        <a:lstStyle/>
        <a:p>
          <a:endParaRPr lang="it-IT"/>
        </a:p>
      </dgm:t>
    </dgm:pt>
    <dgm:pt modelId="{1DF0A316-4DCD-408C-915A-B1566D2CB54B}" type="pres">
      <dgm:prSet presAssocID="{084C61A7-B4C3-4111-AE49-BE8C8CFA3C01}" presName="Name9" presStyleLbl="parChTrans1D2" presStyleIdx="9" presStyleCnt="10"/>
      <dgm:spPr/>
      <dgm:t>
        <a:bodyPr/>
        <a:lstStyle/>
        <a:p>
          <a:endParaRPr lang="it-IT"/>
        </a:p>
      </dgm:t>
    </dgm:pt>
    <dgm:pt modelId="{E83DC9DD-790D-488A-BB20-C03DAAD3FE61}" type="pres">
      <dgm:prSet presAssocID="{084C61A7-B4C3-4111-AE49-BE8C8CFA3C01}" presName="connTx" presStyleLbl="parChTrans1D2" presStyleIdx="9" presStyleCnt="10"/>
      <dgm:spPr/>
      <dgm:t>
        <a:bodyPr/>
        <a:lstStyle/>
        <a:p>
          <a:endParaRPr lang="it-IT"/>
        </a:p>
      </dgm:t>
    </dgm:pt>
    <dgm:pt modelId="{7D949F6E-3A1E-4ED0-B7B7-0462C17FACD3}" type="pres">
      <dgm:prSet presAssocID="{B435420F-89E2-4CFF-B9BC-E3F0F7C75176}" presName="node" presStyleLbl="node1" presStyleIdx="9" presStyleCnt="10" custScaleX="249598" custScaleY="180129" custRadScaleRad="190865" custRadScaleInc="-345627">
        <dgm:presLayoutVars>
          <dgm:bulletEnabled val="1"/>
        </dgm:presLayoutVars>
      </dgm:prSet>
      <dgm:spPr/>
      <dgm:t>
        <a:bodyPr/>
        <a:lstStyle/>
        <a:p>
          <a:endParaRPr lang="it-IT"/>
        </a:p>
      </dgm:t>
    </dgm:pt>
  </dgm:ptLst>
  <dgm:cxnLst>
    <dgm:cxn modelId="{C1F51810-87FC-4332-A493-EADFCA0F94D6}" type="presOf" srcId="{084C61A7-B4C3-4111-AE49-BE8C8CFA3C01}" destId="{E83DC9DD-790D-488A-BB20-C03DAAD3FE61}" srcOrd="1" destOrd="0" presId="urn:microsoft.com/office/officeart/2005/8/layout/radial1"/>
    <dgm:cxn modelId="{A28F5682-252C-F04E-91A4-ACF91A1FFD6B}" srcId="{A2143F95-4E3D-1047-83F0-2D5267707804}" destId="{0DDF341A-35F9-8244-9417-4BBFEB5148E1}" srcOrd="4" destOrd="0" parTransId="{E76B0B17-6021-B849-B1E0-B051111EBF77}" sibTransId="{46672E0F-1470-424F-A6C6-3C1B53135070}"/>
    <dgm:cxn modelId="{2EC0AEA7-86E6-4F8E-8F1A-BD3DBE4ED56E}" type="presOf" srcId="{B435420F-89E2-4CFF-B9BC-E3F0F7C75176}" destId="{7D949F6E-3A1E-4ED0-B7B7-0462C17FACD3}" srcOrd="0" destOrd="0" presId="urn:microsoft.com/office/officeart/2005/8/layout/radial1"/>
    <dgm:cxn modelId="{1C7C479B-013B-4EC8-A89B-1E7E690D4644}" type="presOf" srcId="{1752EEB8-C088-064C-89CC-B2D4F9CBCF59}" destId="{2CF5AAFF-3975-F845-98D0-B5DF14358E84}" srcOrd="0" destOrd="0" presId="urn:microsoft.com/office/officeart/2005/8/layout/radial1"/>
    <dgm:cxn modelId="{4BA3EA83-B804-48D2-9624-9FC2022D88BC}" type="presOf" srcId="{E76B0B17-6021-B849-B1E0-B051111EBF77}" destId="{C264BD64-A4CC-A746-A531-01AAE69B4E98}" srcOrd="1" destOrd="0" presId="urn:microsoft.com/office/officeart/2005/8/layout/radial1"/>
    <dgm:cxn modelId="{75D9FBDA-D6EE-46B3-A86C-BB63B4386F3D}" type="presOf" srcId="{A9013C20-0133-244E-A7BD-C505797CBCC9}" destId="{02841EE5-FFA6-B941-99D9-6A6716A87837}" srcOrd="0" destOrd="0" presId="urn:microsoft.com/office/officeart/2005/8/layout/radial1"/>
    <dgm:cxn modelId="{C0910915-F6FE-4B7F-8FBA-BEF2C730C94B}" type="presOf" srcId="{DAFE16D0-4930-494C-B44F-A4612D5238C3}" destId="{81E99544-A2D9-4940-B434-191CE2D6D41E}" srcOrd="0" destOrd="0" presId="urn:microsoft.com/office/officeart/2005/8/layout/radial1"/>
    <dgm:cxn modelId="{4F2F81ED-D162-4545-B55D-E69FDDCE5A5D}" type="presOf" srcId="{3C03030E-7258-4011-B5B5-28C1C01FB966}" destId="{5B136BF9-1BA6-442A-8322-9AE4B4EE4B8C}" srcOrd="1" destOrd="0" presId="urn:microsoft.com/office/officeart/2005/8/layout/radial1"/>
    <dgm:cxn modelId="{B167A393-9870-4657-BC01-C7B99258A172}" type="presOf" srcId="{A2143F95-4E3D-1047-83F0-2D5267707804}" destId="{854F9CA7-FD69-FF46-8BAC-05F6F68C73EE}" srcOrd="0" destOrd="0" presId="urn:microsoft.com/office/officeart/2005/8/layout/radial1"/>
    <dgm:cxn modelId="{D59FD120-4500-433C-96F1-10CA3F12F9BD}" type="presOf" srcId="{2D19B4CD-CA80-4D36-9289-08FC25E170AD}" destId="{35E4D6B5-B439-45E7-BC18-B267D8A59A0B}" srcOrd="0" destOrd="0" presId="urn:microsoft.com/office/officeart/2005/8/layout/radial1"/>
    <dgm:cxn modelId="{5DE5E555-5DC8-4330-9E62-C015B7ED3471}" type="presOf" srcId="{F523D408-8BD1-0E43-8F3D-C1EDBF80ED5B}" destId="{FB0AAEE1-D5EF-3340-8899-A364C28A8831}" srcOrd="0" destOrd="0" presId="urn:microsoft.com/office/officeart/2005/8/layout/radial1"/>
    <dgm:cxn modelId="{1468DDB8-DB31-DC4F-AA16-9B3718A5BCB0}" srcId="{A2143F95-4E3D-1047-83F0-2D5267707804}" destId="{A9013C20-0133-244E-A7BD-C505797CBCC9}" srcOrd="2" destOrd="0" parTransId="{E0572D54-2627-9B46-804E-D201B8F081D4}" sibTransId="{B1603694-90C4-6040-91F7-D80988B81B1E}"/>
    <dgm:cxn modelId="{8E44F832-FA3C-49D3-A095-8AD1DC3AE776}" type="presOf" srcId="{AAA9BCBB-574D-2B45-AD2A-5AC9F3DCE152}" destId="{DBB14D50-CF83-0642-8A4C-AAA76F4154E9}" srcOrd="0" destOrd="0" presId="urn:microsoft.com/office/officeart/2005/8/layout/radial1"/>
    <dgm:cxn modelId="{4AAD3C80-98FF-4199-B0AE-CB6928B1B889}" srcId="{A641EB90-A664-E84E-8D97-8AFEA98F501F}" destId="{974C3EBD-405F-473A-895B-8F4C3DD73682}" srcOrd="1" destOrd="0" parTransId="{CE9E8DE7-C6EA-402A-9660-22BDB3F0D999}" sibTransId="{D49EDCDD-9446-4146-9ADD-2AE8A032D31D}"/>
    <dgm:cxn modelId="{FE355D3D-A76A-4F57-B835-3A0E9288B090}" type="presOf" srcId="{32658959-73FB-7C4D-89D8-2F351749A2BA}" destId="{CEA3B335-817F-8E4E-82D5-EC96A361EA08}" srcOrd="0" destOrd="0" presId="urn:microsoft.com/office/officeart/2005/8/layout/radial1"/>
    <dgm:cxn modelId="{82D88EE4-896D-466A-B01A-169FDEB9C949}" type="presOf" srcId="{BE6E3342-BAAF-5F4B-ADFA-EF9359012E4E}" destId="{2277F5D7-04B8-204D-B271-F11C146EACB8}" srcOrd="1" destOrd="0" presId="urn:microsoft.com/office/officeart/2005/8/layout/radial1"/>
    <dgm:cxn modelId="{F914493C-3BFF-46C1-AABF-A2A824D4523A}" srcId="{A641EB90-A664-E84E-8D97-8AFEA98F501F}" destId="{46878024-0585-4555-BC0E-CFB3D32D8105}" srcOrd="2" destOrd="0" parTransId="{B7CE92C8-A4FA-4CE2-93EF-FCFEAB3456A1}" sibTransId="{AB3F0F02-DE42-4170-B5E1-563461AEC751}"/>
    <dgm:cxn modelId="{ABD91662-EFFA-41C5-BA0D-E7F917E1E19B}" type="presOf" srcId="{AAA9BCBB-574D-2B45-AD2A-5AC9F3DCE152}" destId="{960CD6D0-99FE-974A-9962-65A3DE95A3C2}" srcOrd="1" destOrd="0" presId="urn:microsoft.com/office/officeart/2005/8/layout/radial1"/>
    <dgm:cxn modelId="{4CD673D5-9ECB-9E4E-A7B8-2551C5AAEC01}" srcId="{A2143F95-4E3D-1047-83F0-2D5267707804}" destId="{4CC0F530-6695-274A-A8F2-4C4713F1166F}" srcOrd="1" destOrd="0" parTransId="{5DD29192-C815-FD4E-B7E1-1C61357D3C9A}" sibTransId="{C8FDE6C7-625F-7F46-8E64-D3C5BF070850}"/>
    <dgm:cxn modelId="{20230F8F-24DA-40D3-9844-DB6875B8B9EC}" type="presOf" srcId="{BA988568-A5F0-43AB-803F-9EB0F721822A}" destId="{1DE18513-56E2-4B3A-A51D-11B4D1BED2FE}" srcOrd="0" destOrd="0" presId="urn:microsoft.com/office/officeart/2005/8/layout/radial1"/>
    <dgm:cxn modelId="{1385D952-03A0-4BCB-9E7D-F2DE627DF660}" type="presOf" srcId="{4CC0F530-6695-274A-A8F2-4C4713F1166F}" destId="{869A18CD-BDFE-F44B-B0CB-98B8AF1F6D6A}" srcOrd="0" destOrd="0" presId="urn:microsoft.com/office/officeart/2005/8/layout/radial1"/>
    <dgm:cxn modelId="{367453F3-0AE6-480F-AD9E-D2ECE5982169}" type="presOf" srcId="{DAFE16D0-4930-494C-B44F-A4612D5238C3}" destId="{74E048BA-DD5E-F548-93E1-DD53C7FA30BB}" srcOrd="1" destOrd="0" presId="urn:microsoft.com/office/officeart/2005/8/layout/radial1"/>
    <dgm:cxn modelId="{1373664F-BC36-924F-AB16-4247DDCA3725}" srcId="{A2143F95-4E3D-1047-83F0-2D5267707804}" destId="{1752EEB8-C088-064C-89CC-B2D4F9CBCF59}" srcOrd="6" destOrd="0" parTransId="{32658959-73FB-7C4D-89D8-2F351749A2BA}" sibTransId="{33867592-810C-F64A-8F98-86F80115B7E5}"/>
    <dgm:cxn modelId="{357D7496-A161-45C6-AE91-D211F8718258}" type="presOf" srcId="{2960CF87-9FF0-4ECE-8EBD-873E0D23C9FA}" destId="{F255016D-8510-4A8D-ABB5-42DE81F949A5}" srcOrd="0" destOrd="0" presId="urn:microsoft.com/office/officeart/2005/8/layout/radial1"/>
    <dgm:cxn modelId="{50015194-3E09-4294-B5D6-7538D11E3442}" type="presOf" srcId="{E93F3BD0-DD35-104E-8E52-3EC5E85DA1C2}" destId="{7C86C436-25EE-3B4E-9432-B6207B171A2B}" srcOrd="0" destOrd="0" presId="urn:microsoft.com/office/officeart/2005/8/layout/radial1"/>
    <dgm:cxn modelId="{1D9C2737-25D9-3744-BF25-87CFD42276A6}" srcId="{A2143F95-4E3D-1047-83F0-2D5267707804}" destId="{0C5D95AD-3B20-764A-9C3A-B153CC30770E}" srcOrd="0" destOrd="0" parTransId="{BE6E3342-BAAF-5F4B-ADFA-EF9359012E4E}" sibTransId="{2E5A2350-6142-F64B-A72D-1D01FBD854B3}"/>
    <dgm:cxn modelId="{6C1B2A3B-4EFB-4582-AEF4-89A454B31BC6}" type="presOf" srcId="{0DDF341A-35F9-8244-9417-4BBFEB5148E1}" destId="{401617CE-D29A-D24A-98C3-B510F4940F06}" srcOrd="0" destOrd="0" presId="urn:microsoft.com/office/officeart/2005/8/layout/radial1"/>
    <dgm:cxn modelId="{3ADC9E55-13A2-4428-95D8-765777F8D6F0}" srcId="{A2143F95-4E3D-1047-83F0-2D5267707804}" destId="{2D19B4CD-CA80-4D36-9289-08FC25E170AD}" srcOrd="8" destOrd="0" parTransId="{BA988568-A5F0-43AB-803F-9EB0F721822A}" sibTransId="{1530EA0B-C02D-4630-AE4D-6EFA3A00B63A}"/>
    <dgm:cxn modelId="{06BE973E-D963-43FF-975D-099D97A7C36A}" type="presOf" srcId="{BA988568-A5F0-43AB-803F-9EB0F721822A}" destId="{6A8C24AB-CE21-4CDB-B7DD-10DC82647E16}" srcOrd="1" destOrd="0" presId="urn:microsoft.com/office/officeart/2005/8/layout/radial1"/>
    <dgm:cxn modelId="{AED4A6CF-8602-4DE6-BD05-5439ACCFE23E}" type="presOf" srcId="{E0572D54-2627-9B46-804E-D201B8F081D4}" destId="{F80E9E04-465A-FF47-9D9A-21E3CE00C281}" srcOrd="0" destOrd="0" presId="urn:microsoft.com/office/officeart/2005/8/layout/radial1"/>
    <dgm:cxn modelId="{E7C506AB-D570-44EE-ADCF-A24B3AD31348}" type="presOf" srcId="{5DD29192-C815-FD4E-B7E1-1C61357D3C9A}" destId="{E8B030B3-BC24-FB4B-9BE8-6E90982C142F}" srcOrd="0" destOrd="0" presId="urn:microsoft.com/office/officeart/2005/8/layout/radial1"/>
    <dgm:cxn modelId="{5E069256-23BA-8B42-8FCE-78F6091A9D17}" srcId="{A641EB90-A664-E84E-8D97-8AFEA98F501F}" destId="{A2143F95-4E3D-1047-83F0-2D5267707804}" srcOrd="0" destOrd="0" parTransId="{2DA95071-87AD-E34A-93D0-E3BCDB014B0E}" sibTransId="{72C59A46-CDA2-CF49-A3A5-A76EA1E1B424}"/>
    <dgm:cxn modelId="{C893FBA1-FA90-4503-B79D-B05295082EC5}" type="presOf" srcId="{BE6E3342-BAAF-5F4B-ADFA-EF9359012E4E}" destId="{882A0E98-1F59-3C49-8C4F-A1AE2BBDFA5E}" srcOrd="0" destOrd="0" presId="urn:microsoft.com/office/officeart/2005/8/layout/radial1"/>
    <dgm:cxn modelId="{C2DCD4C5-03CF-455F-8AA7-8B9D665AE289}" type="presOf" srcId="{084C61A7-B4C3-4111-AE49-BE8C8CFA3C01}" destId="{1DF0A316-4DCD-408C-915A-B1566D2CB54B}" srcOrd="0" destOrd="0" presId="urn:microsoft.com/office/officeart/2005/8/layout/radial1"/>
    <dgm:cxn modelId="{178F4B93-6D9B-4EE0-8269-B8324F48D8B7}" type="presOf" srcId="{32658959-73FB-7C4D-89D8-2F351749A2BA}" destId="{1E329D89-64D8-864B-A991-B432C9295B50}" srcOrd="1" destOrd="0" presId="urn:microsoft.com/office/officeart/2005/8/layout/radial1"/>
    <dgm:cxn modelId="{A1480D33-E245-8D42-BA12-AF458F585B25}" srcId="{A2143F95-4E3D-1047-83F0-2D5267707804}" destId="{F523D408-8BD1-0E43-8F3D-C1EDBF80ED5B}" srcOrd="5" destOrd="0" parTransId="{AAA9BCBB-574D-2B45-AD2A-5AC9F3DCE152}" sibTransId="{5BABC64D-693C-6C40-9073-D3207A0D99D9}"/>
    <dgm:cxn modelId="{F00FAD5F-EA18-4D7C-8AA1-55B9F0040C28}" type="presOf" srcId="{E0572D54-2627-9B46-804E-D201B8F081D4}" destId="{9D2AE32C-78C8-3348-A224-E225BC00107F}" srcOrd="1" destOrd="0" presId="urn:microsoft.com/office/officeart/2005/8/layout/radial1"/>
    <dgm:cxn modelId="{4D283D53-E3FD-49DE-8497-E55320485C93}" type="presOf" srcId="{3C03030E-7258-4011-B5B5-28C1C01FB966}" destId="{1B8E8E9F-F126-405F-BB5F-F85E68474161}" srcOrd="0" destOrd="0" presId="urn:microsoft.com/office/officeart/2005/8/layout/radial1"/>
    <dgm:cxn modelId="{D796C154-7354-437D-8114-934F4E1FB551}" type="presOf" srcId="{A641EB90-A664-E84E-8D97-8AFEA98F501F}" destId="{517F6271-C9AE-C64B-932B-70EE43EDFDB4}" srcOrd="0" destOrd="0" presId="urn:microsoft.com/office/officeart/2005/8/layout/radial1"/>
    <dgm:cxn modelId="{8DFB3AE5-1BF5-4753-A48D-19A30E48DEA8}" srcId="{A2143F95-4E3D-1047-83F0-2D5267707804}" destId="{2960CF87-9FF0-4ECE-8EBD-873E0D23C9FA}" srcOrd="7" destOrd="0" parTransId="{3C03030E-7258-4011-B5B5-28C1C01FB966}" sibTransId="{6F7D12B9-5635-4A02-BFDA-FBF3289410AE}"/>
    <dgm:cxn modelId="{82282CB8-A52A-4AC3-A903-E0D47A3912BA}" srcId="{A2143F95-4E3D-1047-83F0-2D5267707804}" destId="{B435420F-89E2-4CFF-B9BC-E3F0F7C75176}" srcOrd="9" destOrd="0" parTransId="{084C61A7-B4C3-4111-AE49-BE8C8CFA3C01}" sibTransId="{22BD9E29-CC8C-434E-9C64-7E6AF645F4A7}"/>
    <dgm:cxn modelId="{2472BFB8-D404-964A-8C0D-6F90C2A49517}" srcId="{A2143F95-4E3D-1047-83F0-2D5267707804}" destId="{E93F3BD0-DD35-104E-8E52-3EC5E85DA1C2}" srcOrd="3" destOrd="0" parTransId="{DAFE16D0-4930-494C-B44F-A4612D5238C3}" sibTransId="{B09004B4-E267-5946-A68F-434C97ECA7A7}"/>
    <dgm:cxn modelId="{D574615E-18E7-407A-BDC0-28A51626379D}" type="presOf" srcId="{5DD29192-C815-FD4E-B7E1-1C61357D3C9A}" destId="{B1A959F2-9839-E64A-8038-55CC3971DFEB}" srcOrd="1" destOrd="0" presId="urn:microsoft.com/office/officeart/2005/8/layout/radial1"/>
    <dgm:cxn modelId="{80CC609F-83B3-4B81-82EF-2A3D56649F3A}" type="presOf" srcId="{E76B0B17-6021-B849-B1E0-B051111EBF77}" destId="{E23A4C56-24A9-2448-B878-05EE66B5632D}" srcOrd="0" destOrd="0" presId="urn:microsoft.com/office/officeart/2005/8/layout/radial1"/>
    <dgm:cxn modelId="{F6D987FB-352A-49C9-B6EA-15C82DE2CDE6}" type="presOf" srcId="{0C5D95AD-3B20-764A-9C3A-B153CC30770E}" destId="{297D0762-BA69-FE41-A67F-10B971DF4DD1}" srcOrd="0" destOrd="0" presId="urn:microsoft.com/office/officeart/2005/8/layout/radial1"/>
    <dgm:cxn modelId="{814E0A2A-B790-4270-9636-F752E6947EFE}" type="presParOf" srcId="{517F6271-C9AE-C64B-932B-70EE43EDFDB4}" destId="{854F9CA7-FD69-FF46-8BAC-05F6F68C73EE}" srcOrd="0" destOrd="0" presId="urn:microsoft.com/office/officeart/2005/8/layout/radial1"/>
    <dgm:cxn modelId="{2D099283-4D3A-41D5-A6C9-568FD42462DD}" type="presParOf" srcId="{517F6271-C9AE-C64B-932B-70EE43EDFDB4}" destId="{882A0E98-1F59-3C49-8C4F-A1AE2BBDFA5E}" srcOrd="1" destOrd="0" presId="urn:microsoft.com/office/officeart/2005/8/layout/radial1"/>
    <dgm:cxn modelId="{0624C357-A94B-4744-835B-426725A72B2D}" type="presParOf" srcId="{882A0E98-1F59-3C49-8C4F-A1AE2BBDFA5E}" destId="{2277F5D7-04B8-204D-B271-F11C146EACB8}" srcOrd="0" destOrd="0" presId="urn:microsoft.com/office/officeart/2005/8/layout/radial1"/>
    <dgm:cxn modelId="{5A7D9F69-BB62-4AF4-AF22-246C8F0F6B4A}" type="presParOf" srcId="{517F6271-C9AE-C64B-932B-70EE43EDFDB4}" destId="{297D0762-BA69-FE41-A67F-10B971DF4DD1}" srcOrd="2" destOrd="0" presId="urn:microsoft.com/office/officeart/2005/8/layout/radial1"/>
    <dgm:cxn modelId="{3CE5A187-5F9C-47BA-BAF7-AFAEBFABF769}" type="presParOf" srcId="{517F6271-C9AE-C64B-932B-70EE43EDFDB4}" destId="{E8B030B3-BC24-FB4B-9BE8-6E90982C142F}" srcOrd="3" destOrd="0" presId="urn:microsoft.com/office/officeart/2005/8/layout/radial1"/>
    <dgm:cxn modelId="{B5610DBD-368E-4891-9FF0-FF5C379CC94F}" type="presParOf" srcId="{E8B030B3-BC24-FB4B-9BE8-6E90982C142F}" destId="{B1A959F2-9839-E64A-8038-55CC3971DFEB}" srcOrd="0" destOrd="0" presId="urn:microsoft.com/office/officeart/2005/8/layout/radial1"/>
    <dgm:cxn modelId="{AB09AAD6-8B1A-4E72-A595-2D70A40C0071}" type="presParOf" srcId="{517F6271-C9AE-C64B-932B-70EE43EDFDB4}" destId="{869A18CD-BDFE-F44B-B0CB-98B8AF1F6D6A}" srcOrd="4" destOrd="0" presId="urn:microsoft.com/office/officeart/2005/8/layout/radial1"/>
    <dgm:cxn modelId="{A08F6161-30F7-4C35-9ED0-36A9657AEEFC}" type="presParOf" srcId="{517F6271-C9AE-C64B-932B-70EE43EDFDB4}" destId="{F80E9E04-465A-FF47-9D9A-21E3CE00C281}" srcOrd="5" destOrd="0" presId="urn:microsoft.com/office/officeart/2005/8/layout/radial1"/>
    <dgm:cxn modelId="{4C548F74-9C2D-4309-BBD1-4CEEBA72A363}" type="presParOf" srcId="{F80E9E04-465A-FF47-9D9A-21E3CE00C281}" destId="{9D2AE32C-78C8-3348-A224-E225BC00107F}" srcOrd="0" destOrd="0" presId="urn:microsoft.com/office/officeart/2005/8/layout/radial1"/>
    <dgm:cxn modelId="{51AA4EB0-03CC-46D9-9F1A-85C3C05F072B}" type="presParOf" srcId="{517F6271-C9AE-C64B-932B-70EE43EDFDB4}" destId="{02841EE5-FFA6-B941-99D9-6A6716A87837}" srcOrd="6" destOrd="0" presId="urn:microsoft.com/office/officeart/2005/8/layout/radial1"/>
    <dgm:cxn modelId="{9D4ECD82-F65C-413F-92BC-15F7228F8058}" type="presParOf" srcId="{517F6271-C9AE-C64B-932B-70EE43EDFDB4}" destId="{81E99544-A2D9-4940-B434-191CE2D6D41E}" srcOrd="7" destOrd="0" presId="urn:microsoft.com/office/officeart/2005/8/layout/radial1"/>
    <dgm:cxn modelId="{3B176A7F-AF1F-4B4A-B4C0-5CFD4045C078}" type="presParOf" srcId="{81E99544-A2D9-4940-B434-191CE2D6D41E}" destId="{74E048BA-DD5E-F548-93E1-DD53C7FA30BB}" srcOrd="0" destOrd="0" presId="urn:microsoft.com/office/officeart/2005/8/layout/radial1"/>
    <dgm:cxn modelId="{9FD13805-A7EA-42D8-B46D-E701B42DECBA}" type="presParOf" srcId="{517F6271-C9AE-C64B-932B-70EE43EDFDB4}" destId="{7C86C436-25EE-3B4E-9432-B6207B171A2B}" srcOrd="8" destOrd="0" presId="urn:microsoft.com/office/officeart/2005/8/layout/radial1"/>
    <dgm:cxn modelId="{FB62EA94-DC4F-450C-A7B9-AAD4463C98E5}" type="presParOf" srcId="{517F6271-C9AE-C64B-932B-70EE43EDFDB4}" destId="{E23A4C56-24A9-2448-B878-05EE66B5632D}" srcOrd="9" destOrd="0" presId="urn:microsoft.com/office/officeart/2005/8/layout/radial1"/>
    <dgm:cxn modelId="{BC48BB91-4B88-40D9-8DF1-2E430852DBDF}" type="presParOf" srcId="{E23A4C56-24A9-2448-B878-05EE66B5632D}" destId="{C264BD64-A4CC-A746-A531-01AAE69B4E98}" srcOrd="0" destOrd="0" presId="urn:microsoft.com/office/officeart/2005/8/layout/radial1"/>
    <dgm:cxn modelId="{3F654710-B59F-46B5-992E-7A2700143FF3}" type="presParOf" srcId="{517F6271-C9AE-C64B-932B-70EE43EDFDB4}" destId="{401617CE-D29A-D24A-98C3-B510F4940F06}" srcOrd="10" destOrd="0" presId="urn:microsoft.com/office/officeart/2005/8/layout/radial1"/>
    <dgm:cxn modelId="{DADD5183-AEDF-4C9B-9C98-CE9705215B12}" type="presParOf" srcId="{517F6271-C9AE-C64B-932B-70EE43EDFDB4}" destId="{DBB14D50-CF83-0642-8A4C-AAA76F4154E9}" srcOrd="11" destOrd="0" presId="urn:microsoft.com/office/officeart/2005/8/layout/radial1"/>
    <dgm:cxn modelId="{E2902C3C-1B32-4F31-83F9-F6CD833B88AF}" type="presParOf" srcId="{DBB14D50-CF83-0642-8A4C-AAA76F4154E9}" destId="{960CD6D0-99FE-974A-9962-65A3DE95A3C2}" srcOrd="0" destOrd="0" presId="urn:microsoft.com/office/officeart/2005/8/layout/radial1"/>
    <dgm:cxn modelId="{09828471-49F7-480E-930A-5183461523EE}" type="presParOf" srcId="{517F6271-C9AE-C64B-932B-70EE43EDFDB4}" destId="{FB0AAEE1-D5EF-3340-8899-A364C28A8831}" srcOrd="12" destOrd="0" presId="urn:microsoft.com/office/officeart/2005/8/layout/radial1"/>
    <dgm:cxn modelId="{F9EB4508-9871-4E4B-B6BE-CAC73D53D51F}" type="presParOf" srcId="{517F6271-C9AE-C64B-932B-70EE43EDFDB4}" destId="{CEA3B335-817F-8E4E-82D5-EC96A361EA08}" srcOrd="13" destOrd="0" presId="urn:microsoft.com/office/officeart/2005/8/layout/radial1"/>
    <dgm:cxn modelId="{A8C8E0B6-B961-4533-B513-F4396402FE64}" type="presParOf" srcId="{CEA3B335-817F-8E4E-82D5-EC96A361EA08}" destId="{1E329D89-64D8-864B-A991-B432C9295B50}" srcOrd="0" destOrd="0" presId="urn:microsoft.com/office/officeart/2005/8/layout/radial1"/>
    <dgm:cxn modelId="{B4A0416A-D8C3-4757-B600-9BA4F6B7FDD0}" type="presParOf" srcId="{517F6271-C9AE-C64B-932B-70EE43EDFDB4}" destId="{2CF5AAFF-3975-F845-98D0-B5DF14358E84}" srcOrd="14" destOrd="0" presId="urn:microsoft.com/office/officeart/2005/8/layout/radial1"/>
    <dgm:cxn modelId="{F7CEF069-4245-473E-BC86-49072E2D32C8}" type="presParOf" srcId="{517F6271-C9AE-C64B-932B-70EE43EDFDB4}" destId="{1B8E8E9F-F126-405F-BB5F-F85E68474161}" srcOrd="15" destOrd="0" presId="urn:microsoft.com/office/officeart/2005/8/layout/radial1"/>
    <dgm:cxn modelId="{F6331E35-A510-45B1-8C96-07BF142739FE}" type="presParOf" srcId="{1B8E8E9F-F126-405F-BB5F-F85E68474161}" destId="{5B136BF9-1BA6-442A-8322-9AE4B4EE4B8C}" srcOrd="0" destOrd="0" presId="urn:microsoft.com/office/officeart/2005/8/layout/radial1"/>
    <dgm:cxn modelId="{62CF6C06-52B8-4333-83DB-B8AF71E5553F}" type="presParOf" srcId="{517F6271-C9AE-C64B-932B-70EE43EDFDB4}" destId="{F255016D-8510-4A8D-ABB5-42DE81F949A5}" srcOrd="16" destOrd="0" presId="urn:microsoft.com/office/officeart/2005/8/layout/radial1"/>
    <dgm:cxn modelId="{B2A43D23-DCA6-4530-B570-CC4E1AD19A07}" type="presParOf" srcId="{517F6271-C9AE-C64B-932B-70EE43EDFDB4}" destId="{1DE18513-56E2-4B3A-A51D-11B4D1BED2FE}" srcOrd="17" destOrd="0" presId="urn:microsoft.com/office/officeart/2005/8/layout/radial1"/>
    <dgm:cxn modelId="{E97FE9AB-CFC2-4597-9B5D-87330177154B}" type="presParOf" srcId="{1DE18513-56E2-4B3A-A51D-11B4D1BED2FE}" destId="{6A8C24AB-CE21-4CDB-B7DD-10DC82647E16}" srcOrd="0" destOrd="0" presId="urn:microsoft.com/office/officeart/2005/8/layout/radial1"/>
    <dgm:cxn modelId="{F6D3819C-BA39-4220-B77D-CBA15845E136}" type="presParOf" srcId="{517F6271-C9AE-C64B-932B-70EE43EDFDB4}" destId="{35E4D6B5-B439-45E7-BC18-B267D8A59A0B}" srcOrd="18" destOrd="0" presId="urn:microsoft.com/office/officeart/2005/8/layout/radial1"/>
    <dgm:cxn modelId="{BC30FCA8-B791-46D8-960E-27197095F94E}" type="presParOf" srcId="{517F6271-C9AE-C64B-932B-70EE43EDFDB4}" destId="{1DF0A316-4DCD-408C-915A-B1566D2CB54B}" srcOrd="19" destOrd="0" presId="urn:microsoft.com/office/officeart/2005/8/layout/radial1"/>
    <dgm:cxn modelId="{EE8527E5-472A-4B84-86BE-46A70ED5EF88}" type="presParOf" srcId="{1DF0A316-4DCD-408C-915A-B1566D2CB54B}" destId="{E83DC9DD-790D-488A-BB20-C03DAAD3FE61}" srcOrd="0" destOrd="0" presId="urn:microsoft.com/office/officeart/2005/8/layout/radial1"/>
    <dgm:cxn modelId="{EE0AFCCE-F802-4548-BC97-9BD1CD4B0A6C}" type="presParOf" srcId="{517F6271-C9AE-C64B-932B-70EE43EDFDB4}" destId="{7D949F6E-3A1E-4ED0-B7B7-0462C17FACD3}" srcOrd="20"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41EB90-A664-E84E-8D97-8AFEA98F501F}" type="doc">
      <dgm:prSet loTypeId="urn:microsoft.com/office/officeart/2005/8/layout/radial1" loCatId="" qsTypeId="urn:microsoft.com/office/officeart/2005/8/quickstyle/simple4" qsCatId="simple" csTypeId="urn:microsoft.com/office/officeart/2005/8/colors/colorful1" csCatId="colorful" phldr="1"/>
      <dgm:spPr/>
      <dgm:t>
        <a:bodyPr/>
        <a:lstStyle/>
        <a:p>
          <a:endParaRPr lang="it-IT"/>
        </a:p>
      </dgm:t>
    </dgm:pt>
    <dgm:pt modelId="{A2143F95-4E3D-1047-83F0-2D5267707804}">
      <dgm:prSet phldrT="[Testo]" custT="1"/>
      <dgm:spPr>
        <a:solidFill>
          <a:schemeClr val="accent5">
            <a:lumMod val="20000"/>
            <a:lumOff val="80000"/>
          </a:schemeClr>
        </a:solidFill>
      </dgm:spPr>
      <dgm:t>
        <a:bodyPr/>
        <a:lstStyle/>
        <a:p>
          <a:r>
            <a:rPr lang="it-IT" sz="2000" b="1" dirty="0">
              <a:solidFill>
                <a:schemeClr val="tx1"/>
              </a:solidFill>
              <a:latin typeface="+mn-lt"/>
            </a:rPr>
            <a:t>Rapporto riesame triennale </a:t>
          </a:r>
        </a:p>
        <a:p>
          <a:r>
            <a:rPr lang="it-IT" sz="2000" b="1" dirty="0">
              <a:solidFill>
                <a:schemeClr val="tx1"/>
              </a:solidFill>
              <a:latin typeface="+mn-lt"/>
            </a:rPr>
            <a:t>Febbraio 2022</a:t>
          </a:r>
        </a:p>
      </dgm:t>
    </dgm:pt>
    <dgm:pt modelId="{2DA95071-87AD-E34A-93D0-E3BCDB014B0E}" type="parTrans" cxnId="{5E069256-23BA-8B42-8FCE-78F6091A9D17}">
      <dgm:prSet/>
      <dgm:spPr/>
      <dgm:t>
        <a:bodyPr/>
        <a:lstStyle/>
        <a:p>
          <a:endParaRPr lang="it-IT"/>
        </a:p>
      </dgm:t>
    </dgm:pt>
    <dgm:pt modelId="{72C59A46-CDA2-CF49-A3A5-A76EA1E1B424}" type="sibTrans" cxnId="{5E069256-23BA-8B42-8FCE-78F6091A9D17}">
      <dgm:prSet/>
      <dgm:spPr/>
      <dgm:t>
        <a:bodyPr/>
        <a:lstStyle/>
        <a:p>
          <a:endParaRPr lang="it-IT"/>
        </a:p>
      </dgm:t>
    </dgm:pt>
    <dgm:pt modelId="{0C5D95AD-3B20-764A-9C3A-B153CC30770E}">
      <dgm:prSet phldrT="[Testo]" custT="1"/>
      <dgm:spPr>
        <a:solidFill>
          <a:schemeClr val="accent1"/>
        </a:solidFill>
      </dgm:spPr>
      <dgm:t>
        <a:bodyPr/>
        <a:lstStyle/>
        <a:p>
          <a:r>
            <a:rPr lang="it-IT" sz="1200" b="1" dirty="0">
              <a:solidFill>
                <a:schemeClr val="tx1"/>
              </a:solidFill>
            </a:rPr>
            <a:t>Erasmus+ Traineeship</a:t>
          </a:r>
          <a:r>
            <a:rPr lang="it-IT" sz="1200" dirty="0">
              <a:solidFill>
                <a:schemeClr val="tx1"/>
              </a:solidFill>
            </a:rPr>
            <a:t>: </a:t>
          </a:r>
        </a:p>
        <a:p>
          <a:r>
            <a:rPr lang="it-IT" sz="1200" dirty="0">
              <a:solidFill>
                <a:schemeClr val="tx1"/>
              </a:solidFill>
            </a:rPr>
            <a:t>a) Due </a:t>
          </a:r>
          <a:r>
            <a:rPr lang="it-IT" sz="1200">
              <a:solidFill>
                <a:schemeClr val="tx1"/>
              </a:solidFill>
            </a:rPr>
            <a:t>docenti dell'University </a:t>
          </a:r>
          <a:r>
            <a:rPr lang="it-IT" sz="1200" dirty="0">
              <a:solidFill>
                <a:schemeClr val="tx1"/>
              </a:solidFill>
            </a:rPr>
            <a:t>College of Copenaghen aderiscono al Mobility for Training (16-20 maggio 2022)</a:t>
          </a:r>
        </a:p>
        <a:p>
          <a:r>
            <a:rPr lang="en-US" sz="1200" dirty="0">
              <a:solidFill>
                <a:schemeClr val="tx1"/>
              </a:solidFill>
            </a:rPr>
            <a:t>b</a:t>
          </a:r>
          <a:r>
            <a:rPr lang="en-US" sz="1200">
              <a:solidFill>
                <a:schemeClr val="tx1"/>
              </a:solidFill>
            </a:rPr>
            <a:t>)</a:t>
          </a:r>
          <a:r>
            <a:rPr lang="it-IT" sz="1200">
              <a:solidFill>
                <a:schemeClr val="tx1"/>
              </a:solidFill>
            </a:rPr>
            <a:t> L'University </a:t>
          </a:r>
          <a:r>
            <a:rPr lang="it-IT" sz="1200" dirty="0">
              <a:solidFill>
                <a:schemeClr val="tx1"/>
              </a:solidFill>
            </a:rPr>
            <a:t>College of Lillebaelt ha chiesto la possibilità di effettuare un'esperienza di visiting nei mesi tra maggio e giugno 2022</a:t>
          </a:r>
        </a:p>
        <a:p>
          <a:r>
            <a:rPr lang="it-IT" sz="1200" dirty="0">
              <a:solidFill>
                <a:schemeClr val="tx1"/>
              </a:solidFill>
            </a:rPr>
            <a:t>c) Intrapreso un percorso per la sottoscrizione di un bilateral agreement con l'Università di Olomouc (Repubblica Ceca)</a:t>
          </a:r>
        </a:p>
      </dgm:t>
    </dgm:pt>
    <dgm:pt modelId="{BE6E3342-BAAF-5F4B-ADFA-EF9359012E4E}" type="parTrans" cxnId="{1D9C2737-25D9-3744-BF25-87CFD42276A6}">
      <dgm:prSet/>
      <dgm:spPr/>
      <dgm:t>
        <a:bodyPr/>
        <a:lstStyle/>
        <a:p>
          <a:endParaRPr lang="it-IT"/>
        </a:p>
      </dgm:t>
    </dgm:pt>
    <dgm:pt modelId="{2E5A2350-6142-F64B-A72D-1D01FBD854B3}" type="sibTrans" cxnId="{1D9C2737-25D9-3744-BF25-87CFD42276A6}">
      <dgm:prSet/>
      <dgm:spPr/>
      <dgm:t>
        <a:bodyPr/>
        <a:lstStyle/>
        <a:p>
          <a:endParaRPr lang="it-IT"/>
        </a:p>
      </dgm:t>
    </dgm:pt>
    <dgm:pt modelId="{4CC0F530-6695-274A-A8F2-4C4713F1166F}">
      <dgm:prSet phldrT="[Testo]" custT="1"/>
      <dgm:spPr>
        <a:solidFill>
          <a:schemeClr val="accent1"/>
        </a:solidFill>
      </dgm:spPr>
      <dgm:t>
        <a:bodyPr/>
        <a:lstStyle/>
        <a:p>
          <a:r>
            <a:rPr lang="it-IT" sz="1200" i="0" dirty="0">
              <a:solidFill>
                <a:schemeClr val="tx1"/>
              </a:solidFill>
            </a:rPr>
            <a:t>In progettazione il </a:t>
          </a:r>
          <a:r>
            <a:rPr lang="it-IT" sz="1200" b="1" i="0" dirty="0">
              <a:solidFill>
                <a:schemeClr val="tx1"/>
              </a:solidFill>
            </a:rPr>
            <a:t>seminario </a:t>
          </a:r>
          <a:r>
            <a:rPr lang="it-IT" sz="1200" i="0" dirty="0">
              <a:solidFill>
                <a:schemeClr val="tx1"/>
              </a:solidFill>
            </a:rPr>
            <a:t>su «</a:t>
          </a:r>
          <a:r>
            <a:rPr lang="it-IT" sz="1200" i="1" dirty="0">
              <a:solidFill>
                <a:schemeClr val="tx1"/>
              </a:solidFill>
            </a:rPr>
            <a:t>Imaging radiologico nel percorso di cura</a:t>
          </a:r>
          <a:r>
            <a:rPr lang="it-IT" sz="1200" i="0" dirty="0">
              <a:solidFill>
                <a:schemeClr val="tx1"/>
              </a:solidFill>
            </a:rPr>
            <a:t>» destinato a studenti del 2° e 3° anno del CdS in Infermieristica e del 1° anno del CdS in Tecniche di Radiologia Medica</a:t>
          </a:r>
        </a:p>
      </dgm:t>
    </dgm:pt>
    <dgm:pt modelId="{5DD29192-C815-FD4E-B7E1-1C61357D3C9A}" type="parTrans" cxnId="{4CD673D5-9ECB-9E4E-A7B8-2551C5AAEC01}">
      <dgm:prSet/>
      <dgm:spPr/>
      <dgm:t>
        <a:bodyPr/>
        <a:lstStyle/>
        <a:p>
          <a:endParaRPr lang="it-IT"/>
        </a:p>
      </dgm:t>
    </dgm:pt>
    <dgm:pt modelId="{C8FDE6C7-625F-7F46-8E64-D3C5BF070850}" type="sibTrans" cxnId="{4CD673D5-9ECB-9E4E-A7B8-2551C5AAEC01}">
      <dgm:prSet/>
      <dgm:spPr/>
      <dgm:t>
        <a:bodyPr/>
        <a:lstStyle/>
        <a:p>
          <a:endParaRPr lang="it-IT"/>
        </a:p>
      </dgm:t>
    </dgm:pt>
    <dgm:pt modelId="{A9013C20-0133-244E-A7BD-C505797CBCC9}">
      <dgm:prSet phldrT="[Testo]" custT="1"/>
      <dgm:spPr>
        <a:solidFill>
          <a:schemeClr val="accent6">
            <a:lumMod val="60000"/>
            <a:lumOff val="40000"/>
          </a:schemeClr>
        </a:solidFill>
      </dgm:spPr>
      <dgm:t>
        <a:bodyPr/>
        <a:lstStyle/>
        <a:p>
          <a:r>
            <a:rPr lang="it-IT" sz="1200" dirty="0">
              <a:solidFill>
                <a:schemeClr val="tx1"/>
              </a:solidFill>
            </a:rPr>
            <a:t>UD: per le aule 102 e 103 è stata richiesta una consulenza informatica per attivare una </a:t>
          </a:r>
          <a:r>
            <a:rPr lang="it-IT" sz="1200" b="1" dirty="0">
              <a:solidFill>
                <a:schemeClr val="tx1"/>
              </a:solidFill>
            </a:rPr>
            <a:t>rete cablata LAN </a:t>
          </a:r>
          <a:r>
            <a:rPr lang="it-IT" sz="1200" dirty="0">
              <a:solidFill>
                <a:schemeClr val="tx1"/>
              </a:solidFill>
            </a:rPr>
            <a:t>a supporto della rete wireless</a:t>
          </a:r>
        </a:p>
        <a:p>
          <a:r>
            <a:rPr lang="it-IT" sz="1200" dirty="0">
              <a:solidFill>
                <a:schemeClr val="tx1"/>
              </a:solidFill>
            </a:rPr>
            <a:t>PN: concluso il </a:t>
          </a:r>
          <a:r>
            <a:rPr lang="it-IT" sz="1200" b="1" dirty="0">
              <a:solidFill>
                <a:schemeClr val="tx1"/>
              </a:solidFill>
            </a:rPr>
            <a:t>cablaggio</a:t>
          </a:r>
          <a:r>
            <a:rPr lang="it-IT" sz="1200" dirty="0">
              <a:solidFill>
                <a:schemeClr val="tx1"/>
              </a:solidFill>
            </a:rPr>
            <a:t> per 70 postazioni nell'aula S8; in previsione il cablaggio per 60 postazioni in aula B2</a:t>
          </a:r>
        </a:p>
      </dgm:t>
    </dgm:pt>
    <dgm:pt modelId="{E0572D54-2627-9B46-804E-D201B8F081D4}" type="parTrans" cxnId="{1468DDB8-DB31-DC4F-AA16-9B3718A5BCB0}">
      <dgm:prSet/>
      <dgm:spPr/>
      <dgm:t>
        <a:bodyPr/>
        <a:lstStyle/>
        <a:p>
          <a:endParaRPr lang="it-IT"/>
        </a:p>
      </dgm:t>
    </dgm:pt>
    <dgm:pt modelId="{B1603694-90C4-6040-91F7-D80988B81B1E}" type="sibTrans" cxnId="{1468DDB8-DB31-DC4F-AA16-9B3718A5BCB0}">
      <dgm:prSet/>
      <dgm:spPr/>
      <dgm:t>
        <a:bodyPr/>
        <a:lstStyle/>
        <a:p>
          <a:endParaRPr lang="it-IT"/>
        </a:p>
      </dgm:t>
    </dgm:pt>
    <dgm:pt modelId="{E93F3BD0-DD35-104E-8E52-3EC5E85DA1C2}">
      <dgm:prSet phldrT="[Testo]" custT="1"/>
      <dgm:spPr>
        <a:solidFill>
          <a:schemeClr val="accent6">
            <a:lumMod val="60000"/>
            <a:lumOff val="40000"/>
          </a:schemeClr>
        </a:solidFill>
      </dgm:spPr>
      <dgm:t>
        <a:bodyPr/>
        <a:lstStyle/>
        <a:p>
          <a:r>
            <a:rPr lang="it-IT" sz="1200" dirty="0">
              <a:solidFill>
                <a:schemeClr val="tx1"/>
              </a:solidFill>
            </a:rPr>
            <a:t>UD/PN: in corso l'ordine per l'acquisto di ulteriori nuove </a:t>
          </a:r>
          <a:r>
            <a:rPr lang="it-IT" sz="1200" b="1" dirty="0">
              <a:solidFill>
                <a:schemeClr val="tx1"/>
              </a:solidFill>
            </a:rPr>
            <a:t>divise </a:t>
          </a:r>
          <a:r>
            <a:rPr lang="it-IT" sz="1200" dirty="0">
              <a:solidFill>
                <a:schemeClr val="tx1"/>
              </a:solidFill>
            </a:rPr>
            <a:t>(16 a Udine) per gli studenti che effettueranno il tirocinio in strutture che non forniscono tale fornitura</a:t>
          </a:r>
        </a:p>
      </dgm:t>
    </dgm:pt>
    <dgm:pt modelId="{DAFE16D0-4930-494C-B44F-A4612D5238C3}" type="parTrans" cxnId="{2472BFB8-D404-964A-8C0D-6F90C2A49517}">
      <dgm:prSet/>
      <dgm:spPr/>
      <dgm:t>
        <a:bodyPr/>
        <a:lstStyle/>
        <a:p>
          <a:endParaRPr lang="it-IT"/>
        </a:p>
      </dgm:t>
    </dgm:pt>
    <dgm:pt modelId="{B09004B4-E267-5946-A68F-434C97ECA7A7}" type="sibTrans" cxnId="{2472BFB8-D404-964A-8C0D-6F90C2A49517}">
      <dgm:prSet/>
      <dgm:spPr/>
      <dgm:t>
        <a:bodyPr/>
        <a:lstStyle/>
        <a:p>
          <a:endParaRPr lang="it-IT"/>
        </a:p>
      </dgm:t>
    </dgm:pt>
    <dgm:pt modelId="{0DDF341A-35F9-8244-9417-4BBFEB5148E1}">
      <dgm:prSet phldrT="[Testo]" custT="1"/>
      <dgm:spPr>
        <a:solidFill>
          <a:schemeClr val="bg1">
            <a:lumMod val="65000"/>
          </a:schemeClr>
        </a:solidFill>
      </dgm:spPr>
      <dgm:t>
        <a:bodyPr/>
        <a:lstStyle/>
        <a:p>
          <a:r>
            <a:rPr lang="it-IT" sz="1200" b="1" dirty="0">
              <a:solidFill>
                <a:schemeClr val="tx1"/>
              </a:solidFill>
            </a:rPr>
            <a:t>Canali web UD/PN</a:t>
          </a:r>
          <a:r>
            <a:rPr lang="it-IT" sz="1200" dirty="0">
              <a:solidFill>
                <a:schemeClr val="tx1"/>
              </a:solidFill>
            </a:rPr>
            <a:t>: </a:t>
          </a:r>
          <a:r>
            <a:rPr lang="it-IT" sz="1200" b="1" dirty="0">
              <a:solidFill>
                <a:schemeClr val="tx1"/>
              </a:solidFill>
            </a:rPr>
            <a:t>Instagram</a:t>
          </a:r>
          <a:r>
            <a:rPr lang="it-IT" sz="1200" dirty="0">
              <a:solidFill>
                <a:schemeClr val="tx1"/>
              </a:solidFill>
            </a:rPr>
            <a:t> (44 post e oltre 300 stories, 696 follower); </a:t>
          </a:r>
          <a:r>
            <a:rPr lang="it-IT" sz="1200" b="1" dirty="0">
              <a:solidFill>
                <a:schemeClr val="tx1"/>
              </a:solidFill>
            </a:rPr>
            <a:t>Twitter</a:t>
          </a:r>
          <a:r>
            <a:rPr lang="it-IT" sz="1200" dirty="0">
              <a:solidFill>
                <a:schemeClr val="tx1"/>
              </a:solidFill>
            </a:rPr>
            <a:t> (</a:t>
          </a:r>
          <a:r>
            <a:rPr lang="it-IT" sz="1200" strike="noStrike" dirty="0">
              <a:solidFill>
                <a:schemeClr val="tx1"/>
              </a:solidFill>
            </a:rPr>
            <a:t>541 tweet</a:t>
          </a:r>
          <a:r>
            <a:rPr lang="it-IT" sz="1200" dirty="0">
              <a:solidFill>
                <a:schemeClr val="tx1"/>
              </a:solidFill>
            </a:rPr>
            <a:t>, 291 follower)</a:t>
          </a:r>
        </a:p>
      </dgm:t>
    </dgm:pt>
    <dgm:pt modelId="{E76B0B17-6021-B849-B1E0-B051111EBF77}" type="parTrans" cxnId="{A28F5682-252C-F04E-91A4-ACF91A1FFD6B}">
      <dgm:prSet/>
      <dgm:spPr/>
      <dgm:t>
        <a:bodyPr/>
        <a:lstStyle/>
        <a:p>
          <a:endParaRPr lang="it-IT"/>
        </a:p>
      </dgm:t>
    </dgm:pt>
    <dgm:pt modelId="{46672E0F-1470-424F-A6C6-3C1B53135070}" type="sibTrans" cxnId="{A28F5682-252C-F04E-91A4-ACF91A1FFD6B}">
      <dgm:prSet/>
      <dgm:spPr/>
      <dgm:t>
        <a:bodyPr/>
        <a:lstStyle/>
        <a:p>
          <a:endParaRPr lang="it-IT"/>
        </a:p>
      </dgm:t>
    </dgm:pt>
    <dgm:pt modelId="{F523D408-8BD1-0E43-8F3D-C1EDBF80ED5B}">
      <dgm:prSet phldrT="[Testo]" custT="1"/>
      <dgm:spPr>
        <a:solidFill>
          <a:schemeClr val="accent4"/>
        </a:solidFill>
      </dgm:spPr>
      <dgm:t>
        <a:bodyPr/>
        <a:lstStyle/>
        <a:p>
          <a:r>
            <a:rPr lang="it-IT" sz="1200" b="1" dirty="0">
              <a:solidFill>
                <a:schemeClr val="tx1"/>
              </a:solidFill>
            </a:rPr>
            <a:t>Programma di sorveglianza dei cambiamenti UD/PN: </a:t>
          </a:r>
        </a:p>
        <a:p>
          <a:r>
            <a:rPr lang="it-IT" sz="1200" b="0" dirty="0">
              <a:solidFill>
                <a:schemeClr val="tx1"/>
              </a:solidFill>
            </a:rPr>
            <a:t>Gruppo di Revisione Esame di Abilitazione: inserite 3 domande aperte e 94 chiuse a risposta multipla (totale di 100 punti); sono state valutate le performance degli studenti per comprendere le criticità dei quesiti nelle diverse aree di competenza</a:t>
          </a:r>
        </a:p>
      </dgm:t>
    </dgm:pt>
    <dgm:pt modelId="{AAA9BCBB-574D-2B45-AD2A-5AC9F3DCE152}" type="parTrans" cxnId="{A1480D33-E245-8D42-BA12-AF458F585B25}">
      <dgm:prSet/>
      <dgm:spPr/>
      <dgm:t>
        <a:bodyPr/>
        <a:lstStyle/>
        <a:p>
          <a:endParaRPr lang="it-IT"/>
        </a:p>
      </dgm:t>
    </dgm:pt>
    <dgm:pt modelId="{5BABC64D-693C-6C40-9073-D3207A0D99D9}" type="sibTrans" cxnId="{A1480D33-E245-8D42-BA12-AF458F585B25}">
      <dgm:prSet/>
      <dgm:spPr/>
      <dgm:t>
        <a:bodyPr/>
        <a:lstStyle/>
        <a:p>
          <a:endParaRPr lang="it-IT"/>
        </a:p>
      </dgm:t>
    </dgm:pt>
    <dgm:pt modelId="{1752EEB8-C088-064C-89CC-B2D4F9CBCF59}">
      <dgm:prSet phldrT="[Testo]" custT="1"/>
      <dgm:spPr>
        <a:solidFill>
          <a:schemeClr val="accent1"/>
        </a:solidFill>
        <a:ln>
          <a:solidFill>
            <a:schemeClr val="accent1"/>
          </a:solidFill>
        </a:ln>
        <a:effectLst/>
      </dgm:spPr>
      <dgm:t>
        <a:bodyPr/>
        <a:lstStyle/>
        <a:p>
          <a:r>
            <a:rPr lang="it-IT" sz="1200" b="1" dirty="0">
              <a:solidFill>
                <a:schemeClr val="tx1"/>
              </a:solidFill>
            </a:rPr>
            <a:t>Centro simulazione</a:t>
          </a:r>
          <a:r>
            <a:rPr lang="it-IT" sz="1200" dirty="0">
              <a:solidFill>
                <a:schemeClr val="tx1"/>
              </a:solidFill>
            </a:rPr>
            <a:t>:</a:t>
          </a:r>
        </a:p>
        <a:p>
          <a:r>
            <a:rPr lang="it-IT" sz="1200" dirty="0">
              <a:solidFill>
                <a:schemeClr val="tx1"/>
              </a:solidFill>
            </a:rPr>
            <a:t>1) Laboratori di «</a:t>
          </a:r>
          <a:r>
            <a:rPr lang="it-IT" sz="1200" i="1" dirty="0">
              <a:solidFill>
                <a:schemeClr val="tx1"/>
              </a:solidFill>
            </a:rPr>
            <a:t>Multiterapia nella criticità vitale</a:t>
          </a:r>
          <a:r>
            <a:rPr lang="it-IT" sz="1200" dirty="0">
              <a:solidFill>
                <a:schemeClr val="tx1"/>
              </a:solidFill>
            </a:rPr>
            <a:t>» e «</a:t>
          </a:r>
          <a:r>
            <a:rPr lang="it-IT" sz="1200" i="1" dirty="0">
              <a:solidFill>
                <a:schemeClr val="tx1"/>
              </a:solidFill>
            </a:rPr>
            <a:t>Monitoraggio multiparametrico»</a:t>
          </a:r>
          <a:endParaRPr lang="it-IT" sz="1200" dirty="0">
            <a:solidFill>
              <a:schemeClr val="tx1"/>
            </a:solidFill>
          </a:endParaRPr>
        </a:p>
        <a:p>
          <a:r>
            <a:rPr lang="it-IT" sz="1200" dirty="0">
              <a:solidFill>
                <a:schemeClr val="tx1"/>
              </a:solidFill>
            </a:rPr>
            <a:t>2) Presi accordi con un Azienda sviluppatrice di un applicativo che supporta la videoregistrazione della simulazione e l'interazione in-live del gruppo</a:t>
          </a:r>
        </a:p>
      </dgm:t>
    </dgm:pt>
    <dgm:pt modelId="{32658959-73FB-7C4D-89D8-2F351749A2BA}" type="parTrans" cxnId="{1373664F-BC36-924F-AB16-4247DDCA3725}">
      <dgm:prSet/>
      <dgm:spPr/>
      <dgm:t>
        <a:bodyPr/>
        <a:lstStyle/>
        <a:p>
          <a:endParaRPr lang="it-IT"/>
        </a:p>
      </dgm:t>
    </dgm:pt>
    <dgm:pt modelId="{33867592-810C-F64A-8F98-86F80115B7E5}" type="sibTrans" cxnId="{1373664F-BC36-924F-AB16-4247DDCA3725}">
      <dgm:prSet/>
      <dgm:spPr/>
      <dgm:t>
        <a:bodyPr/>
        <a:lstStyle/>
        <a:p>
          <a:endParaRPr lang="it-IT"/>
        </a:p>
      </dgm:t>
    </dgm:pt>
    <dgm:pt modelId="{974C3EBD-405F-473A-895B-8F4C3DD73682}">
      <dgm:prSet/>
      <dgm:spPr/>
      <dgm:t>
        <a:bodyPr/>
        <a:lstStyle/>
        <a:p>
          <a:endParaRPr lang="it-IT"/>
        </a:p>
      </dgm:t>
    </dgm:pt>
    <dgm:pt modelId="{CE9E8DE7-C6EA-402A-9660-22BDB3F0D999}" type="parTrans" cxnId="{4AAD3C80-98FF-4199-B0AE-CB6928B1B889}">
      <dgm:prSet/>
      <dgm:spPr/>
      <dgm:t>
        <a:bodyPr/>
        <a:lstStyle/>
        <a:p>
          <a:endParaRPr lang="it-IT"/>
        </a:p>
      </dgm:t>
    </dgm:pt>
    <dgm:pt modelId="{D49EDCDD-9446-4146-9ADD-2AE8A032D31D}" type="sibTrans" cxnId="{4AAD3C80-98FF-4199-B0AE-CB6928B1B889}">
      <dgm:prSet/>
      <dgm:spPr/>
      <dgm:t>
        <a:bodyPr/>
        <a:lstStyle/>
        <a:p>
          <a:endParaRPr lang="it-IT"/>
        </a:p>
      </dgm:t>
    </dgm:pt>
    <dgm:pt modelId="{46878024-0585-4555-BC0E-CFB3D32D8105}">
      <dgm:prSet/>
      <dgm:spPr/>
      <dgm:t>
        <a:bodyPr/>
        <a:lstStyle/>
        <a:p>
          <a:endParaRPr lang="it-IT"/>
        </a:p>
      </dgm:t>
    </dgm:pt>
    <dgm:pt modelId="{B7CE92C8-A4FA-4CE2-93EF-FCFEAB3456A1}" type="parTrans" cxnId="{F914493C-3BFF-46C1-AABF-A2A824D4523A}">
      <dgm:prSet/>
      <dgm:spPr/>
      <dgm:t>
        <a:bodyPr/>
        <a:lstStyle/>
        <a:p>
          <a:endParaRPr lang="it-IT"/>
        </a:p>
      </dgm:t>
    </dgm:pt>
    <dgm:pt modelId="{AB3F0F02-DE42-4170-B5E1-563461AEC751}" type="sibTrans" cxnId="{F914493C-3BFF-46C1-AABF-A2A824D4523A}">
      <dgm:prSet/>
      <dgm:spPr/>
      <dgm:t>
        <a:bodyPr/>
        <a:lstStyle/>
        <a:p>
          <a:endParaRPr lang="it-IT"/>
        </a:p>
      </dgm:t>
    </dgm:pt>
    <dgm:pt modelId="{2D19B4CD-CA80-4D36-9289-08FC25E170AD}">
      <dgm:prSet custT="1"/>
      <dgm:spPr>
        <a:solidFill>
          <a:schemeClr val="accent2">
            <a:lumMod val="60000"/>
            <a:lumOff val="40000"/>
          </a:schemeClr>
        </a:solidFill>
      </dgm:spPr>
      <dgm:t>
        <a:bodyPr/>
        <a:lstStyle/>
        <a:p>
          <a:r>
            <a:rPr lang="it-IT" sz="1200" dirty="0">
              <a:solidFill>
                <a:schemeClr val="tx1"/>
              </a:solidFill>
            </a:rPr>
            <a:t>UD/PN: In progettazione un corso («</a:t>
          </a:r>
          <a:r>
            <a:rPr lang="it-IT" sz="1200" b="1" dirty="0">
              <a:solidFill>
                <a:schemeClr val="tx1"/>
              </a:solidFill>
            </a:rPr>
            <a:t>Le reti cliniche di patologia</a:t>
          </a:r>
          <a:r>
            <a:rPr lang="it-IT" sz="1200" b="0" dirty="0">
              <a:solidFill>
                <a:schemeClr val="tx1"/>
              </a:solidFill>
            </a:rPr>
            <a:t>»)</a:t>
          </a:r>
          <a:r>
            <a:rPr lang="it-IT" sz="1200" b="1" dirty="0">
              <a:solidFill>
                <a:schemeClr val="tx1"/>
              </a:solidFill>
            </a:rPr>
            <a:t> </a:t>
          </a:r>
          <a:r>
            <a:rPr lang="it-IT" sz="1200" dirty="0">
              <a:solidFill>
                <a:schemeClr val="tx1"/>
              </a:solidFill>
            </a:rPr>
            <a:t>con personale infermieristico di ARCS e rivolto a tutti i docenti MED/45, a stakeholder delle Aziende Sanitarie della rete formativa del CdS in Infermieristica e ai Presidenti di OPI PN e UD</a:t>
          </a:r>
        </a:p>
      </dgm:t>
    </dgm:pt>
    <dgm:pt modelId="{BA988568-A5F0-43AB-803F-9EB0F721822A}" type="parTrans" cxnId="{3ADC9E55-13A2-4428-95D8-765777F8D6F0}">
      <dgm:prSet/>
      <dgm:spPr/>
      <dgm:t>
        <a:bodyPr/>
        <a:lstStyle/>
        <a:p>
          <a:endParaRPr lang="it-IT"/>
        </a:p>
      </dgm:t>
    </dgm:pt>
    <dgm:pt modelId="{1530EA0B-C02D-4630-AE4D-6EFA3A00B63A}" type="sibTrans" cxnId="{3ADC9E55-13A2-4428-95D8-765777F8D6F0}">
      <dgm:prSet/>
      <dgm:spPr/>
      <dgm:t>
        <a:bodyPr/>
        <a:lstStyle/>
        <a:p>
          <a:endParaRPr lang="it-IT"/>
        </a:p>
      </dgm:t>
    </dgm:pt>
    <dgm:pt modelId="{B435420F-89E2-4CFF-B9BC-E3F0F7C75176}">
      <dgm:prSet custT="1"/>
      <dgm:spPr>
        <a:solidFill>
          <a:schemeClr val="accent2">
            <a:lumMod val="60000"/>
            <a:lumOff val="40000"/>
          </a:schemeClr>
        </a:solidFill>
      </dgm:spPr>
      <dgm:t>
        <a:bodyPr/>
        <a:lstStyle/>
        <a:p>
          <a:r>
            <a:rPr lang="it-IT" sz="1200" dirty="0">
              <a:solidFill>
                <a:schemeClr val="tx1"/>
              </a:solidFill>
            </a:rPr>
            <a:t>UD/PN</a:t>
          </a:r>
          <a:r>
            <a:rPr lang="it-IT" sz="1200">
              <a:solidFill>
                <a:schemeClr val="tx1"/>
              </a:solidFill>
            </a:rPr>
            <a:t>: in </a:t>
          </a:r>
          <a:r>
            <a:rPr lang="it-IT" sz="1200" dirty="0">
              <a:solidFill>
                <a:schemeClr val="tx1"/>
              </a:solidFill>
            </a:rPr>
            <a:t>collaborazione con l'</a:t>
          </a:r>
          <a:r>
            <a:rPr lang="it-IT" sz="1200" b="1" dirty="0">
              <a:solidFill>
                <a:schemeClr val="tx1"/>
              </a:solidFill>
            </a:rPr>
            <a:t>area biblioteche </a:t>
          </a:r>
          <a:r>
            <a:rPr lang="it-IT" sz="1200" dirty="0">
              <a:solidFill>
                <a:schemeClr val="tx1"/>
              </a:solidFill>
            </a:rPr>
            <a:t>di Ateneo, offerti alcuni incontri </a:t>
          </a:r>
          <a:r>
            <a:rPr lang="it-IT" sz="1200">
              <a:solidFill>
                <a:schemeClr val="tx1"/>
              </a:solidFill>
            </a:rPr>
            <a:t>in Teams® </a:t>
          </a:r>
          <a:r>
            <a:rPr lang="it-IT" sz="1200" dirty="0">
              <a:solidFill>
                <a:schemeClr val="tx1"/>
              </a:solidFill>
            </a:rPr>
            <a:t>dal 21 al </a:t>
          </a:r>
          <a:r>
            <a:rPr lang="it-IT" sz="1200">
              <a:solidFill>
                <a:schemeClr val="tx1"/>
              </a:solidFill>
            </a:rPr>
            <a:t>25 febbraio 2022</a:t>
          </a:r>
          <a:endParaRPr lang="it-IT" sz="1200" dirty="0">
            <a:solidFill>
              <a:schemeClr val="tx1"/>
            </a:solidFill>
          </a:endParaRPr>
        </a:p>
      </dgm:t>
    </dgm:pt>
    <dgm:pt modelId="{084C61A7-B4C3-4111-AE49-BE8C8CFA3C01}" type="parTrans" cxnId="{82282CB8-A52A-4AC3-A903-E0D47A3912BA}">
      <dgm:prSet/>
      <dgm:spPr/>
      <dgm:t>
        <a:bodyPr/>
        <a:lstStyle/>
        <a:p>
          <a:endParaRPr lang="it-IT"/>
        </a:p>
      </dgm:t>
    </dgm:pt>
    <dgm:pt modelId="{22BD9E29-CC8C-434E-9C64-7E6AF645F4A7}" type="sibTrans" cxnId="{82282CB8-A52A-4AC3-A903-E0D47A3912BA}">
      <dgm:prSet/>
      <dgm:spPr/>
      <dgm:t>
        <a:bodyPr/>
        <a:lstStyle/>
        <a:p>
          <a:endParaRPr lang="it-IT"/>
        </a:p>
      </dgm:t>
    </dgm:pt>
    <dgm:pt modelId="{517F6271-C9AE-C64B-932B-70EE43EDFDB4}" type="pres">
      <dgm:prSet presAssocID="{A641EB90-A664-E84E-8D97-8AFEA98F501F}" presName="cycle" presStyleCnt="0">
        <dgm:presLayoutVars>
          <dgm:chMax val="1"/>
          <dgm:dir/>
          <dgm:animLvl val="ctr"/>
          <dgm:resizeHandles val="exact"/>
        </dgm:presLayoutVars>
      </dgm:prSet>
      <dgm:spPr/>
      <dgm:t>
        <a:bodyPr/>
        <a:lstStyle/>
        <a:p>
          <a:endParaRPr lang="it-IT"/>
        </a:p>
      </dgm:t>
    </dgm:pt>
    <dgm:pt modelId="{854F9CA7-FD69-FF46-8BAC-05F6F68C73EE}" type="pres">
      <dgm:prSet presAssocID="{A2143F95-4E3D-1047-83F0-2D5267707804}" presName="centerShape" presStyleLbl="node0" presStyleIdx="0" presStyleCnt="1" custScaleX="259430" custScaleY="136378" custLinFactNeighborX="-22861" custLinFactNeighborY="-1836"/>
      <dgm:spPr/>
      <dgm:t>
        <a:bodyPr/>
        <a:lstStyle/>
        <a:p>
          <a:endParaRPr lang="it-IT"/>
        </a:p>
      </dgm:t>
    </dgm:pt>
    <dgm:pt modelId="{882A0E98-1F59-3C49-8C4F-A1AE2BBDFA5E}" type="pres">
      <dgm:prSet presAssocID="{BE6E3342-BAAF-5F4B-ADFA-EF9359012E4E}" presName="Name9" presStyleLbl="parChTrans1D2" presStyleIdx="0" presStyleCnt="9"/>
      <dgm:spPr/>
      <dgm:t>
        <a:bodyPr/>
        <a:lstStyle/>
        <a:p>
          <a:endParaRPr lang="it-IT"/>
        </a:p>
      </dgm:t>
    </dgm:pt>
    <dgm:pt modelId="{2277F5D7-04B8-204D-B271-F11C146EACB8}" type="pres">
      <dgm:prSet presAssocID="{BE6E3342-BAAF-5F4B-ADFA-EF9359012E4E}" presName="connTx" presStyleLbl="parChTrans1D2" presStyleIdx="0" presStyleCnt="9"/>
      <dgm:spPr/>
      <dgm:t>
        <a:bodyPr/>
        <a:lstStyle/>
        <a:p>
          <a:endParaRPr lang="it-IT"/>
        </a:p>
      </dgm:t>
    </dgm:pt>
    <dgm:pt modelId="{297D0762-BA69-FE41-A67F-10B971DF4DD1}" type="pres">
      <dgm:prSet presAssocID="{0C5D95AD-3B20-764A-9C3A-B153CC30770E}" presName="node" presStyleLbl="node1" presStyleIdx="0" presStyleCnt="9" custScaleX="223140" custScaleY="250558" custRadScaleRad="105648" custRadScaleInc="335940">
        <dgm:presLayoutVars>
          <dgm:bulletEnabled val="1"/>
        </dgm:presLayoutVars>
      </dgm:prSet>
      <dgm:spPr/>
      <dgm:t>
        <a:bodyPr/>
        <a:lstStyle/>
        <a:p>
          <a:endParaRPr lang="it-IT"/>
        </a:p>
      </dgm:t>
    </dgm:pt>
    <dgm:pt modelId="{E8B030B3-BC24-FB4B-9BE8-6E90982C142F}" type="pres">
      <dgm:prSet presAssocID="{5DD29192-C815-FD4E-B7E1-1C61357D3C9A}" presName="Name9" presStyleLbl="parChTrans1D2" presStyleIdx="1" presStyleCnt="9"/>
      <dgm:spPr/>
      <dgm:t>
        <a:bodyPr/>
        <a:lstStyle/>
        <a:p>
          <a:endParaRPr lang="it-IT"/>
        </a:p>
      </dgm:t>
    </dgm:pt>
    <dgm:pt modelId="{B1A959F2-9839-E64A-8038-55CC3971DFEB}" type="pres">
      <dgm:prSet presAssocID="{5DD29192-C815-FD4E-B7E1-1C61357D3C9A}" presName="connTx" presStyleLbl="parChTrans1D2" presStyleIdx="1" presStyleCnt="9"/>
      <dgm:spPr/>
      <dgm:t>
        <a:bodyPr/>
        <a:lstStyle/>
        <a:p>
          <a:endParaRPr lang="it-IT"/>
        </a:p>
      </dgm:t>
    </dgm:pt>
    <dgm:pt modelId="{869A18CD-BDFE-F44B-B0CB-98B8AF1F6D6A}" type="pres">
      <dgm:prSet presAssocID="{4CC0F530-6695-274A-A8F2-4C4713F1166F}" presName="node" presStyleLbl="node1" presStyleIdx="1" presStyleCnt="9" custScaleX="189722" custScaleY="133594" custRadScaleRad="93043" custRadScaleInc="-170529">
        <dgm:presLayoutVars>
          <dgm:bulletEnabled val="1"/>
        </dgm:presLayoutVars>
      </dgm:prSet>
      <dgm:spPr/>
      <dgm:t>
        <a:bodyPr/>
        <a:lstStyle/>
        <a:p>
          <a:endParaRPr lang="it-IT"/>
        </a:p>
      </dgm:t>
    </dgm:pt>
    <dgm:pt modelId="{F80E9E04-465A-FF47-9D9A-21E3CE00C281}" type="pres">
      <dgm:prSet presAssocID="{E0572D54-2627-9B46-804E-D201B8F081D4}" presName="Name9" presStyleLbl="parChTrans1D2" presStyleIdx="2" presStyleCnt="9"/>
      <dgm:spPr/>
      <dgm:t>
        <a:bodyPr/>
        <a:lstStyle/>
        <a:p>
          <a:endParaRPr lang="it-IT"/>
        </a:p>
      </dgm:t>
    </dgm:pt>
    <dgm:pt modelId="{9D2AE32C-78C8-3348-A224-E225BC00107F}" type="pres">
      <dgm:prSet presAssocID="{E0572D54-2627-9B46-804E-D201B8F081D4}" presName="connTx" presStyleLbl="parChTrans1D2" presStyleIdx="2" presStyleCnt="9"/>
      <dgm:spPr/>
      <dgm:t>
        <a:bodyPr/>
        <a:lstStyle/>
        <a:p>
          <a:endParaRPr lang="it-IT"/>
        </a:p>
      </dgm:t>
    </dgm:pt>
    <dgm:pt modelId="{02841EE5-FFA6-B941-99D9-6A6716A87837}" type="pres">
      <dgm:prSet presAssocID="{A9013C20-0133-244E-A7BD-C505797CBCC9}" presName="node" presStyleLbl="node1" presStyleIdx="2" presStyleCnt="9" custScaleX="222440" custScaleY="150534" custRadScaleRad="78594" custRadScaleInc="452367">
        <dgm:presLayoutVars>
          <dgm:bulletEnabled val="1"/>
        </dgm:presLayoutVars>
      </dgm:prSet>
      <dgm:spPr/>
      <dgm:t>
        <a:bodyPr/>
        <a:lstStyle/>
        <a:p>
          <a:endParaRPr lang="it-IT"/>
        </a:p>
      </dgm:t>
    </dgm:pt>
    <dgm:pt modelId="{81E99544-A2D9-4940-B434-191CE2D6D41E}" type="pres">
      <dgm:prSet presAssocID="{DAFE16D0-4930-494C-B44F-A4612D5238C3}" presName="Name9" presStyleLbl="parChTrans1D2" presStyleIdx="3" presStyleCnt="9"/>
      <dgm:spPr/>
      <dgm:t>
        <a:bodyPr/>
        <a:lstStyle/>
        <a:p>
          <a:endParaRPr lang="it-IT"/>
        </a:p>
      </dgm:t>
    </dgm:pt>
    <dgm:pt modelId="{74E048BA-DD5E-F548-93E1-DD53C7FA30BB}" type="pres">
      <dgm:prSet presAssocID="{DAFE16D0-4930-494C-B44F-A4612D5238C3}" presName="connTx" presStyleLbl="parChTrans1D2" presStyleIdx="3" presStyleCnt="9"/>
      <dgm:spPr/>
      <dgm:t>
        <a:bodyPr/>
        <a:lstStyle/>
        <a:p>
          <a:endParaRPr lang="it-IT"/>
        </a:p>
      </dgm:t>
    </dgm:pt>
    <dgm:pt modelId="{7C86C436-25EE-3B4E-9432-B6207B171A2B}" type="pres">
      <dgm:prSet presAssocID="{E93F3BD0-DD35-104E-8E52-3EC5E85DA1C2}" presName="node" presStyleLbl="node1" presStyleIdx="3" presStyleCnt="9" custScaleX="186703" custScaleY="132156" custRadScaleRad="120785" custRadScaleInc="-19226">
        <dgm:presLayoutVars>
          <dgm:bulletEnabled val="1"/>
        </dgm:presLayoutVars>
      </dgm:prSet>
      <dgm:spPr/>
      <dgm:t>
        <a:bodyPr/>
        <a:lstStyle/>
        <a:p>
          <a:endParaRPr lang="it-IT"/>
        </a:p>
      </dgm:t>
    </dgm:pt>
    <dgm:pt modelId="{E23A4C56-24A9-2448-B878-05EE66B5632D}" type="pres">
      <dgm:prSet presAssocID="{E76B0B17-6021-B849-B1E0-B051111EBF77}" presName="Name9" presStyleLbl="parChTrans1D2" presStyleIdx="4" presStyleCnt="9"/>
      <dgm:spPr/>
      <dgm:t>
        <a:bodyPr/>
        <a:lstStyle/>
        <a:p>
          <a:endParaRPr lang="it-IT"/>
        </a:p>
      </dgm:t>
    </dgm:pt>
    <dgm:pt modelId="{C264BD64-A4CC-A746-A531-01AAE69B4E98}" type="pres">
      <dgm:prSet presAssocID="{E76B0B17-6021-B849-B1E0-B051111EBF77}" presName="connTx" presStyleLbl="parChTrans1D2" presStyleIdx="4" presStyleCnt="9"/>
      <dgm:spPr/>
      <dgm:t>
        <a:bodyPr/>
        <a:lstStyle/>
        <a:p>
          <a:endParaRPr lang="it-IT"/>
        </a:p>
      </dgm:t>
    </dgm:pt>
    <dgm:pt modelId="{401617CE-D29A-D24A-98C3-B510F4940F06}" type="pres">
      <dgm:prSet presAssocID="{0DDF341A-35F9-8244-9417-4BBFEB5148E1}" presName="node" presStyleLbl="node1" presStyleIdx="4" presStyleCnt="9" custScaleX="153704" custScaleY="126260" custRadScaleRad="112692" custRadScaleInc="317135">
        <dgm:presLayoutVars>
          <dgm:bulletEnabled val="1"/>
        </dgm:presLayoutVars>
      </dgm:prSet>
      <dgm:spPr/>
      <dgm:t>
        <a:bodyPr/>
        <a:lstStyle/>
        <a:p>
          <a:endParaRPr lang="it-IT"/>
        </a:p>
      </dgm:t>
    </dgm:pt>
    <dgm:pt modelId="{DBB14D50-CF83-0642-8A4C-AAA76F4154E9}" type="pres">
      <dgm:prSet presAssocID="{AAA9BCBB-574D-2B45-AD2A-5AC9F3DCE152}" presName="Name9" presStyleLbl="parChTrans1D2" presStyleIdx="5" presStyleCnt="9"/>
      <dgm:spPr/>
      <dgm:t>
        <a:bodyPr/>
        <a:lstStyle/>
        <a:p>
          <a:endParaRPr lang="it-IT"/>
        </a:p>
      </dgm:t>
    </dgm:pt>
    <dgm:pt modelId="{960CD6D0-99FE-974A-9962-65A3DE95A3C2}" type="pres">
      <dgm:prSet presAssocID="{AAA9BCBB-574D-2B45-AD2A-5AC9F3DCE152}" presName="connTx" presStyleLbl="parChTrans1D2" presStyleIdx="5" presStyleCnt="9"/>
      <dgm:spPr/>
      <dgm:t>
        <a:bodyPr/>
        <a:lstStyle/>
        <a:p>
          <a:endParaRPr lang="it-IT"/>
        </a:p>
      </dgm:t>
    </dgm:pt>
    <dgm:pt modelId="{FB0AAEE1-D5EF-3340-8899-A364C28A8831}" type="pres">
      <dgm:prSet presAssocID="{F523D408-8BD1-0E43-8F3D-C1EDBF80ED5B}" presName="node" presStyleLbl="node1" presStyleIdx="5" presStyleCnt="9" custScaleX="219447" custScaleY="189492" custRadScaleRad="208677" custRadScaleInc="457530">
        <dgm:presLayoutVars>
          <dgm:bulletEnabled val="1"/>
        </dgm:presLayoutVars>
      </dgm:prSet>
      <dgm:spPr/>
      <dgm:t>
        <a:bodyPr/>
        <a:lstStyle/>
        <a:p>
          <a:endParaRPr lang="it-IT"/>
        </a:p>
      </dgm:t>
    </dgm:pt>
    <dgm:pt modelId="{CEA3B335-817F-8E4E-82D5-EC96A361EA08}" type="pres">
      <dgm:prSet presAssocID="{32658959-73FB-7C4D-89D8-2F351749A2BA}" presName="Name9" presStyleLbl="parChTrans1D2" presStyleIdx="6" presStyleCnt="9"/>
      <dgm:spPr/>
      <dgm:t>
        <a:bodyPr/>
        <a:lstStyle/>
        <a:p>
          <a:endParaRPr lang="it-IT"/>
        </a:p>
      </dgm:t>
    </dgm:pt>
    <dgm:pt modelId="{1E329D89-64D8-864B-A991-B432C9295B50}" type="pres">
      <dgm:prSet presAssocID="{32658959-73FB-7C4D-89D8-2F351749A2BA}" presName="connTx" presStyleLbl="parChTrans1D2" presStyleIdx="6" presStyleCnt="9"/>
      <dgm:spPr/>
      <dgm:t>
        <a:bodyPr/>
        <a:lstStyle/>
        <a:p>
          <a:endParaRPr lang="it-IT"/>
        </a:p>
      </dgm:t>
    </dgm:pt>
    <dgm:pt modelId="{2CF5AAFF-3975-F845-98D0-B5DF14358E84}" type="pres">
      <dgm:prSet presAssocID="{1752EEB8-C088-064C-89CC-B2D4F9CBCF59}" presName="node" presStyleLbl="node1" presStyleIdx="6" presStyleCnt="9" custScaleX="197061" custScaleY="182015" custRadScaleRad="121919" custRadScaleInc="383213">
        <dgm:presLayoutVars>
          <dgm:bulletEnabled val="1"/>
        </dgm:presLayoutVars>
      </dgm:prSet>
      <dgm:spPr/>
      <dgm:t>
        <a:bodyPr/>
        <a:lstStyle/>
        <a:p>
          <a:endParaRPr lang="it-IT"/>
        </a:p>
      </dgm:t>
    </dgm:pt>
    <dgm:pt modelId="{1DE18513-56E2-4B3A-A51D-11B4D1BED2FE}" type="pres">
      <dgm:prSet presAssocID="{BA988568-A5F0-43AB-803F-9EB0F721822A}" presName="Name9" presStyleLbl="parChTrans1D2" presStyleIdx="7" presStyleCnt="9"/>
      <dgm:spPr/>
      <dgm:t>
        <a:bodyPr/>
        <a:lstStyle/>
        <a:p>
          <a:endParaRPr lang="it-IT"/>
        </a:p>
      </dgm:t>
    </dgm:pt>
    <dgm:pt modelId="{6A8C24AB-CE21-4CDB-B7DD-10DC82647E16}" type="pres">
      <dgm:prSet presAssocID="{BA988568-A5F0-43AB-803F-9EB0F721822A}" presName="connTx" presStyleLbl="parChTrans1D2" presStyleIdx="7" presStyleCnt="9"/>
      <dgm:spPr/>
      <dgm:t>
        <a:bodyPr/>
        <a:lstStyle/>
        <a:p>
          <a:endParaRPr lang="it-IT"/>
        </a:p>
      </dgm:t>
    </dgm:pt>
    <dgm:pt modelId="{35E4D6B5-B439-45E7-BC18-B267D8A59A0B}" type="pres">
      <dgm:prSet presAssocID="{2D19B4CD-CA80-4D36-9289-08FC25E170AD}" presName="node" presStyleLbl="node1" presStyleIdx="7" presStyleCnt="9" custScaleX="223794" custScaleY="154456" custRadScaleRad="188935" custRadScaleInc="-159041">
        <dgm:presLayoutVars>
          <dgm:bulletEnabled val="1"/>
        </dgm:presLayoutVars>
      </dgm:prSet>
      <dgm:spPr/>
      <dgm:t>
        <a:bodyPr/>
        <a:lstStyle/>
        <a:p>
          <a:endParaRPr lang="it-IT"/>
        </a:p>
      </dgm:t>
    </dgm:pt>
    <dgm:pt modelId="{1DF0A316-4DCD-408C-915A-B1566D2CB54B}" type="pres">
      <dgm:prSet presAssocID="{084C61A7-B4C3-4111-AE49-BE8C8CFA3C01}" presName="Name9" presStyleLbl="parChTrans1D2" presStyleIdx="8" presStyleCnt="9"/>
      <dgm:spPr/>
      <dgm:t>
        <a:bodyPr/>
        <a:lstStyle/>
        <a:p>
          <a:endParaRPr lang="it-IT"/>
        </a:p>
      </dgm:t>
    </dgm:pt>
    <dgm:pt modelId="{E83DC9DD-790D-488A-BB20-C03DAAD3FE61}" type="pres">
      <dgm:prSet presAssocID="{084C61A7-B4C3-4111-AE49-BE8C8CFA3C01}" presName="connTx" presStyleLbl="parChTrans1D2" presStyleIdx="8" presStyleCnt="9"/>
      <dgm:spPr/>
      <dgm:t>
        <a:bodyPr/>
        <a:lstStyle/>
        <a:p>
          <a:endParaRPr lang="it-IT"/>
        </a:p>
      </dgm:t>
    </dgm:pt>
    <dgm:pt modelId="{7D949F6E-3A1E-4ED0-B7B7-0462C17FACD3}" type="pres">
      <dgm:prSet presAssocID="{B435420F-89E2-4CFF-B9BC-E3F0F7C75176}" presName="node" presStyleLbl="node1" presStyleIdx="8" presStyleCnt="9" custScaleX="145028" custScaleY="116243" custRadScaleRad="203812" custRadScaleInc="-255847">
        <dgm:presLayoutVars>
          <dgm:bulletEnabled val="1"/>
        </dgm:presLayoutVars>
      </dgm:prSet>
      <dgm:spPr/>
      <dgm:t>
        <a:bodyPr/>
        <a:lstStyle/>
        <a:p>
          <a:endParaRPr lang="it-IT"/>
        </a:p>
      </dgm:t>
    </dgm:pt>
  </dgm:ptLst>
  <dgm:cxnLst>
    <dgm:cxn modelId="{1D2B0E01-0D68-498A-ABDD-AE6C876DBABC}" type="presOf" srcId="{AAA9BCBB-574D-2B45-AD2A-5AC9F3DCE152}" destId="{960CD6D0-99FE-974A-9962-65A3DE95A3C2}" srcOrd="1" destOrd="0" presId="urn:microsoft.com/office/officeart/2005/8/layout/radial1"/>
    <dgm:cxn modelId="{1F8061FE-061A-41C9-9E2F-039415E6F6F6}" type="presOf" srcId="{BA988568-A5F0-43AB-803F-9EB0F721822A}" destId="{6A8C24AB-CE21-4CDB-B7DD-10DC82647E16}" srcOrd="1" destOrd="0" presId="urn:microsoft.com/office/officeart/2005/8/layout/radial1"/>
    <dgm:cxn modelId="{2B8F9B02-4E51-45DC-B50B-E353BC23E236}" type="presOf" srcId="{E0572D54-2627-9B46-804E-D201B8F081D4}" destId="{F80E9E04-465A-FF47-9D9A-21E3CE00C281}" srcOrd="0" destOrd="0" presId="urn:microsoft.com/office/officeart/2005/8/layout/radial1"/>
    <dgm:cxn modelId="{9ECB0DFC-16D5-4FDE-B365-F4394ADAAEF9}" type="presOf" srcId="{AAA9BCBB-574D-2B45-AD2A-5AC9F3DCE152}" destId="{DBB14D50-CF83-0642-8A4C-AAA76F4154E9}" srcOrd="0" destOrd="0" presId="urn:microsoft.com/office/officeart/2005/8/layout/radial1"/>
    <dgm:cxn modelId="{7934E751-1382-4DCA-BBF9-45520AA773BC}" type="presOf" srcId="{1752EEB8-C088-064C-89CC-B2D4F9CBCF59}" destId="{2CF5AAFF-3975-F845-98D0-B5DF14358E84}" srcOrd="0" destOrd="0" presId="urn:microsoft.com/office/officeart/2005/8/layout/radial1"/>
    <dgm:cxn modelId="{CD668B50-69E1-4E0E-B32F-9F1CB0D6B52C}" type="presOf" srcId="{0C5D95AD-3B20-764A-9C3A-B153CC30770E}" destId="{297D0762-BA69-FE41-A67F-10B971DF4DD1}" srcOrd="0" destOrd="0" presId="urn:microsoft.com/office/officeart/2005/8/layout/radial1"/>
    <dgm:cxn modelId="{651E2C30-77ED-4D98-80C8-C853AFCD5A17}" type="presOf" srcId="{5DD29192-C815-FD4E-B7E1-1C61357D3C9A}" destId="{E8B030B3-BC24-FB4B-9BE8-6E90982C142F}" srcOrd="0" destOrd="0" presId="urn:microsoft.com/office/officeart/2005/8/layout/radial1"/>
    <dgm:cxn modelId="{82282CB8-A52A-4AC3-A903-E0D47A3912BA}" srcId="{A2143F95-4E3D-1047-83F0-2D5267707804}" destId="{B435420F-89E2-4CFF-B9BC-E3F0F7C75176}" srcOrd="8" destOrd="0" parTransId="{084C61A7-B4C3-4111-AE49-BE8C8CFA3C01}" sibTransId="{22BD9E29-CC8C-434E-9C64-7E6AF645F4A7}"/>
    <dgm:cxn modelId="{A1480D33-E245-8D42-BA12-AF458F585B25}" srcId="{A2143F95-4E3D-1047-83F0-2D5267707804}" destId="{F523D408-8BD1-0E43-8F3D-C1EDBF80ED5B}" srcOrd="5" destOrd="0" parTransId="{AAA9BCBB-574D-2B45-AD2A-5AC9F3DCE152}" sibTransId="{5BABC64D-693C-6C40-9073-D3207A0D99D9}"/>
    <dgm:cxn modelId="{1468DDB8-DB31-DC4F-AA16-9B3718A5BCB0}" srcId="{A2143F95-4E3D-1047-83F0-2D5267707804}" destId="{A9013C20-0133-244E-A7BD-C505797CBCC9}" srcOrd="2" destOrd="0" parTransId="{E0572D54-2627-9B46-804E-D201B8F081D4}" sibTransId="{B1603694-90C4-6040-91F7-D80988B81B1E}"/>
    <dgm:cxn modelId="{A410C980-7342-4490-9D64-5EE762633780}" type="presOf" srcId="{0DDF341A-35F9-8244-9417-4BBFEB5148E1}" destId="{401617CE-D29A-D24A-98C3-B510F4940F06}" srcOrd="0" destOrd="0" presId="urn:microsoft.com/office/officeart/2005/8/layout/radial1"/>
    <dgm:cxn modelId="{1373664F-BC36-924F-AB16-4247DDCA3725}" srcId="{A2143F95-4E3D-1047-83F0-2D5267707804}" destId="{1752EEB8-C088-064C-89CC-B2D4F9CBCF59}" srcOrd="6" destOrd="0" parTransId="{32658959-73FB-7C4D-89D8-2F351749A2BA}" sibTransId="{33867592-810C-F64A-8F98-86F80115B7E5}"/>
    <dgm:cxn modelId="{A28F5682-252C-F04E-91A4-ACF91A1FFD6B}" srcId="{A2143F95-4E3D-1047-83F0-2D5267707804}" destId="{0DDF341A-35F9-8244-9417-4BBFEB5148E1}" srcOrd="4" destOrd="0" parTransId="{E76B0B17-6021-B849-B1E0-B051111EBF77}" sibTransId="{46672E0F-1470-424F-A6C6-3C1B53135070}"/>
    <dgm:cxn modelId="{F914493C-3BFF-46C1-AABF-A2A824D4523A}" srcId="{A641EB90-A664-E84E-8D97-8AFEA98F501F}" destId="{46878024-0585-4555-BC0E-CFB3D32D8105}" srcOrd="2" destOrd="0" parTransId="{B7CE92C8-A4FA-4CE2-93EF-FCFEAB3456A1}" sibTransId="{AB3F0F02-DE42-4170-B5E1-563461AEC751}"/>
    <dgm:cxn modelId="{F5F8321D-A905-4533-BA6F-B4E5426ADB89}" type="presOf" srcId="{F523D408-8BD1-0E43-8F3D-C1EDBF80ED5B}" destId="{FB0AAEE1-D5EF-3340-8899-A364C28A8831}" srcOrd="0" destOrd="0" presId="urn:microsoft.com/office/officeart/2005/8/layout/radial1"/>
    <dgm:cxn modelId="{BC15933B-18EC-400A-833E-D17EE8E779FE}" type="presOf" srcId="{5DD29192-C815-FD4E-B7E1-1C61357D3C9A}" destId="{B1A959F2-9839-E64A-8038-55CC3971DFEB}" srcOrd="1" destOrd="0" presId="urn:microsoft.com/office/officeart/2005/8/layout/radial1"/>
    <dgm:cxn modelId="{3D252454-D01E-4F6E-869F-1194530C5A7A}" type="presOf" srcId="{E0572D54-2627-9B46-804E-D201B8F081D4}" destId="{9D2AE32C-78C8-3348-A224-E225BC00107F}" srcOrd="1" destOrd="0" presId="urn:microsoft.com/office/officeart/2005/8/layout/radial1"/>
    <dgm:cxn modelId="{616CEA3F-75BC-4235-8709-DF6558E7B1FD}" type="presOf" srcId="{2D19B4CD-CA80-4D36-9289-08FC25E170AD}" destId="{35E4D6B5-B439-45E7-BC18-B267D8A59A0B}" srcOrd="0" destOrd="0" presId="urn:microsoft.com/office/officeart/2005/8/layout/radial1"/>
    <dgm:cxn modelId="{138297D3-CE52-40F5-8C2D-E6A992E6667F}" type="presOf" srcId="{32658959-73FB-7C4D-89D8-2F351749A2BA}" destId="{CEA3B335-817F-8E4E-82D5-EC96A361EA08}" srcOrd="0" destOrd="0" presId="urn:microsoft.com/office/officeart/2005/8/layout/radial1"/>
    <dgm:cxn modelId="{098B51E1-8DB9-4BB7-B2EE-B3229356CEAA}" type="presOf" srcId="{32658959-73FB-7C4D-89D8-2F351749A2BA}" destId="{1E329D89-64D8-864B-A991-B432C9295B50}" srcOrd="1" destOrd="0" presId="urn:microsoft.com/office/officeart/2005/8/layout/radial1"/>
    <dgm:cxn modelId="{7DC9C0FF-416D-4555-BD76-E40673798A23}" type="presOf" srcId="{A2143F95-4E3D-1047-83F0-2D5267707804}" destId="{854F9CA7-FD69-FF46-8BAC-05F6F68C73EE}" srcOrd="0" destOrd="0" presId="urn:microsoft.com/office/officeart/2005/8/layout/radial1"/>
    <dgm:cxn modelId="{2472BFB8-D404-964A-8C0D-6F90C2A49517}" srcId="{A2143F95-4E3D-1047-83F0-2D5267707804}" destId="{E93F3BD0-DD35-104E-8E52-3EC5E85DA1C2}" srcOrd="3" destOrd="0" parTransId="{DAFE16D0-4930-494C-B44F-A4612D5238C3}" sibTransId="{B09004B4-E267-5946-A68F-434C97ECA7A7}"/>
    <dgm:cxn modelId="{DEEBCBA1-98F0-4D76-958A-9F7B10883CED}" type="presOf" srcId="{A641EB90-A664-E84E-8D97-8AFEA98F501F}" destId="{517F6271-C9AE-C64B-932B-70EE43EDFDB4}" srcOrd="0" destOrd="0" presId="urn:microsoft.com/office/officeart/2005/8/layout/radial1"/>
    <dgm:cxn modelId="{85F8DDB4-ED46-47C1-8817-C41B50BE862A}" type="presOf" srcId="{E93F3BD0-DD35-104E-8E52-3EC5E85DA1C2}" destId="{7C86C436-25EE-3B4E-9432-B6207B171A2B}" srcOrd="0" destOrd="0" presId="urn:microsoft.com/office/officeart/2005/8/layout/radial1"/>
    <dgm:cxn modelId="{EA5CED8B-2631-4213-AA94-B37117252C38}" type="presOf" srcId="{BE6E3342-BAAF-5F4B-ADFA-EF9359012E4E}" destId="{2277F5D7-04B8-204D-B271-F11C146EACB8}" srcOrd="1" destOrd="0" presId="urn:microsoft.com/office/officeart/2005/8/layout/radial1"/>
    <dgm:cxn modelId="{5E4D8A89-9473-4518-9BB1-720BB39B9277}" type="presOf" srcId="{DAFE16D0-4930-494C-B44F-A4612D5238C3}" destId="{81E99544-A2D9-4940-B434-191CE2D6D41E}" srcOrd="0" destOrd="0" presId="urn:microsoft.com/office/officeart/2005/8/layout/radial1"/>
    <dgm:cxn modelId="{3ADC9E55-13A2-4428-95D8-765777F8D6F0}" srcId="{A2143F95-4E3D-1047-83F0-2D5267707804}" destId="{2D19B4CD-CA80-4D36-9289-08FC25E170AD}" srcOrd="7" destOrd="0" parTransId="{BA988568-A5F0-43AB-803F-9EB0F721822A}" sibTransId="{1530EA0B-C02D-4630-AE4D-6EFA3A00B63A}"/>
    <dgm:cxn modelId="{5E069256-23BA-8B42-8FCE-78F6091A9D17}" srcId="{A641EB90-A664-E84E-8D97-8AFEA98F501F}" destId="{A2143F95-4E3D-1047-83F0-2D5267707804}" srcOrd="0" destOrd="0" parTransId="{2DA95071-87AD-E34A-93D0-E3BCDB014B0E}" sibTransId="{72C59A46-CDA2-CF49-A3A5-A76EA1E1B424}"/>
    <dgm:cxn modelId="{1D9C2737-25D9-3744-BF25-87CFD42276A6}" srcId="{A2143F95-4E3D-1047-83F0-2D5267707804}" destId="{0C5D95AD-3B20-764A-9C3A-B153CC30770E}" srcOrd="0" destOrd="0" parTransId="{BE6E3342-BAAF-5F4B-ADFA-EF9359012E4E}" sibTransId="{2E5A2350-6142-F64B-A72D-1D01FBD854B3}"/>
    <dgm:cxn modelId="{0CCF3A48-8473-46E5-B936-8A64B38E88E7}" type="presOf" srcId="{DAFE16D0-4930-494C-B44F-A4612D5238C3}" destId="{74E048BA-DD5E-F548-93E1-DD53C7FA30BB}" srcOrd="1" destOrd="0" presId="urn:microsoft.com/office/officeart/2005/8/layout/radial1"/>
    <dgm:cxn modelId="{A4ACA8C0-72CF-463C-B7D3-79142E6D4F86}" type="presOf" srcId="{E76B0B17-6021-B849-B1E0-B051111EBF77}" destId="{C264BD64-A4CC-A746-A531-01AAE69B4E98}" srcOrd="1" destOrd="0" presId="urn:microsoft.com/office/officeart/2005/8/layout/radial1"/>
    <dgm:cxn modelId="{0C0F9D9E-68AA-4824-AF16-4A3D8D66BC3E}" type="presOf" srcId="{4CC0F530-6695-274A-A8F2-4C4713F1166F}" destId="{869A18CD-BDFE-F44B-B0CB-98B8AF1F6D6A}" srcOrd="0" destOrd="0" presId="urn:microsoft.com/office/officeart/2005/8/layout/radial1"/>
    <dgm:cxn modelId="{B967DCD7-EBCC-4924-A73D-4551F95FCCE9}" type="presOf" srcId="{084C61A7-B4C3-4111-AE49-BE8C8CFA3C01}" destId="{1DF0A316-4DCD-408C-915A-B1566D2CB54B}" srcOrd="0" destOrd="0" presId="urn:microsoft.com/office/officeart/2005/8/layout/radial1"/>
    <dgm:cxn modelId="{4CD673D5-9ECB-9E4E-A7B8-2551C5AAEC01}" srcId="{A2143F95-4E3D-1047-83F0-2D5267707804}" destId="{4CC0F530-6695-274A-A8F2-4C4713F1166F}" srcOrd="1" destOrd="0" parTransId="{5DD29192-C815-FD4E-B7E1-1C61357D3C9A}" sibTransId="{C8FDE6C7-625F-7F46-8E64-D3C5BF070850}"/>
    <dgm:cxn modelId="{6BAA6F8D-C3F0-4AF3-BC48-F4EF8BE69186}" type="presOf" srcId="{E76B0B17-6021-B849-B1E0-B051111EBF77}" destId="{E23A4C56-24A9-2448-B878-05EE66B5632D}" srcOrd="0" destOrd="0" presId="urn:microsoft.com/office/officeart/2005/8/layout/radial1"/>
    <dgm:cxn modelId="{C869E01B-6952-4764-AEBA-EB10967E43EC}" type="presOf" srcId="{084C61A7-B4C3-4111-AE49-BE8C8CFA3C01}" destId="{E83DC9DD-790D-488A-BB20-C03DAAD3FE61}" srcOrd="1" destOrd="0" presId="urn:microsoft.com/office/officeart/2005/8/layout/radial1"/>
    <dgm:cxn modelId="{C18877AA-0A16-48F8-8174-CA78CA48F3E8}" type="presOf" srcId="{A9013C20-0133-244E-A7BD-C505797CBCC9}" destId="{02841EE5-FFA6-B941-99D9-6A6716A87837}" srcOrd="0" destOrd="0" presId="urn:microsoft.com/office/officeart/2005/8/layout/radial1"/>
    <dgm:cxn modelId="{C6E0196D-4FE5-49F1-AEB8-2C6A83839EA1}" type="presOf" srcId="{B435420F-89E2-4CFF-B9BC-E3F0F7C75176}" destId="{7D949F6E-3A1E-4ED0-B7B7-0462C17FACD3}" srcOrd="0" destOrd="0" presId="urn:microsoft.com/office/officeart/2005/8/layout/radial1"/>
    <dgm:cxn modelId="{4AAD3C80-98FF-4199-B0AE-CB6928B1B889}" srcId="{A641EB90-A664-E84E-8D97-8AFEA98F501F}" destId="{974C3EBD-405F-473A-895B-8F4C3DD73682}" srcOrd="1" destOrd="0" parTransId="{CE9E8DE7-C6EA-402A-9660-22BDB3F0D999}" sibTransId="{D49EDCDD-9446-4146-9ADD-2AE8A032D31D}"/>
    <dgm:cxn modelId="{D999C8D9-F697-4CA3-B3DD-3AFDB6467D99}" type="presOf" srcId="{BE6E3342-BAAF-5F4B-ADFA-EF9359012E4E}" destId="{882A0E98-1F59-3C49-8C4F-A1AE2BBDFA5E}" srcOrd="0" destOrd="0" presId="urn:microsoft.com/office/officeart/2005/8/layout/radial1"/>
    <dgm:cxn modelId="{8633BA76-1E26-48E6-B915-2A80BCA8B29E}" type="presOf" srcId="{BA988568-A5F0-43AB-803F-9EB0F721822A}" destId="{1DE18513-56E2-4B3A-A51D-11B4D1BED2FE}" srcOrd="0" destOrd="0" presId="urn:microsoft.com/office/officeart/2005/8/layout/radial1"/>
    <dgm:cxn modelId="{D1004280-3D3C-4025-B848-EFAE2ADB12C9}" type="presParOf" srcId="{517F6271-C9AE-C64B-932B-70EE43EDFDB4}" destId="{854F9CA7-FD69-FF46-8BAC-05F6F68C73EE}" srcOrd="0" destOrd="0" presId="urn:microsoft.com/office/officeart/2005/8/layout/radial1"/>
    <dgm:cxn modelId="{152D9259-D646-4A26-8F2E-E9900B2DC396}" type="presParOf" srcId="{517F6271-C9AE-C64B-932B-70EE43EDFDB4}" destId="{882A0E98-1F59-3C49-8C4F-A1AE2BBDFA5E}" srcOrd="1" destOrd="0" presId="urn:microsoft.com/office/officeart/2005/8/layout/radial1"/>
    <dgm:cxn modelId="{01CF0095-A5BC-4602-9DCC-AB6BC662587F}" type="presParOf" srcId="{882A0E98-1F59-3C49-8C4F-A1AE2BBDFA5E}" destId="{2277F5D7-04B8-204D-B271-F11C146EACB8}" srcOrd="0" destOrd="0" presId="urn:microsoft.com/office/officeart/2005/8/layout/radial1"/>
    <dgm:cxn modelId="{0A6D3FD7-9EDF-4D15-8C79-B8B32F499259}" type="presParOf" srcId="{517F6271-C9AE-C64B-932B-70EE43EDFDB4}" destId="{297D0762-BA69-FE41-A67F-10B971DF4DD1}" srcOrd="2" destOrd="0" presId="urn:microsoft.com/office/officeart/2005/8/layout/radial1"/>
    <dgm:cxn modelId="{99FFF57E-2008-4644-8C5F-BD358849479C}" type="presParOf" srcId="{517F6271-C9AE-C64B-932B-70EE43EDFDB4}" destId="{E8B030B3-BC24-FB4B-9BE8-6E90982C142F}" srcOrd="3" destOrd="0" presId="urn:microsoft.com/office/officeart/2005/8/layout/radial1"/>
    <dgm:cxn modelId="{5008A324-D81C-4136-A9B9-707379FB07FA}" type="presParOf" srcId="{E8B030B3-BC24-FB4B-9BE8-6E90982C142F}" destId="{B1A959F2-9839-E64A-8038-55CC3971DFEB}" srcOrd="0" destOrd="0" presId="urn:microsoft.com/office/officeart/2005/8/layout/radial1"/>
    <dgm:cxn modelId="{0917E01E-0C28-415B-ABEE-D99D143EBA89}" type="presParOf" srcId="{517F6271-C9AE-C64B-932B-70EE43EDFDB4}" destId="{869A18CD-BDFE-F44B-B0CB-98B8AF1F6D6A}" srcOrd="4" destOrd="0" presId="urn:microsoft.com/office/officeart/2005/8/layout/radial1"/>
    <dgm:cxn modelId="{A9AD6DA1-4473-4BAC-A3FD-8AC0FA46DACF}" type="presParOf" srcId="{517F6271-C9AE-C64B-932B-70EE43EDFDB4}" destId="{F80E9E04-465A-FF47-9D9A-21E3CE00C281}" srcOrd="5" destOrd="0" presId="urn:microsoft.com/office/officeart/2005/8/layout/radial1"/>
    <dgm:cxn modelId="{5514BDE1-F2BE-4665-B0D4-25C69CDA4EDF}" type="presParOf" srcId="{F80E9E04-465A-FF47-9D9A-21E3CE00C281}" destId="{9D2AE32C-78C8-3348-A224-E225BC00107F}" srcOrd="0" destOrd="0" presId="urn:microsoft.com/office/officeart/2005/8/layout/radial1"/>
    <dgm:cxn modelId="{EA0CF8DA-FBA2-460A-86CB-844D86F1093D}" type="presParOf" srcId="{517F6271-C9AE-C64B-932B-70EE43EDFDB4}" destId="{02841EE5-FFA6-B941-99D9-6A6716A87837}" srcOrd="6" destOrd="0" presId="urn:microsoft.com/office/officeart/2005/8/layout/radial1"/>
    <dgm:cxn modelId="{76403B39-8BF0-4654-9115-4C887A0A0A7D}" type="presParOf" srcId="{517F6271-C9AE-C64B-932B-70EE43EDFDB4}" destId="{81E99544-A2D9-4940-B434-191CE2D6D41E}" srcOrd="7" destOrd="0" presId="urn:microsoft.com/office/officeart/2005/8/layout/radial1"/>
    <dgm:cxn modelId="{19C9EBC9-1FAE-4803-8F97-7EFCB39EF114}" type="presParOf" srcId="{81E99544-A2D9-4940-B434-191CE2D6D41E}" destId="{74E048BA-DD5E-F548-93E1-DD53C7FA30BB}" srcOrd="0" destOrd="0" presId="urn:microsoft.com/office/officeart/2005/8/layout/radial1"/>
    <dgm:cxn modelId="{7D649BD5-7E4E-4940-965D-998174361666}" type="presParOf" srcId="{517F6271-C9AE-C64B-932B-70EE43EDFDB4}" destId="{7C86C436-25EE-3B4E-9432-B6207B171A2B}" srcOrd="8" destOrd="0" presId="urn:microsoft.com/office/officeart/2005/8/layout/radial1"/>
    <dgm:cxn modelId="{B2F17B97-01C6-4D67-AE6F-530EFF7029E8}" type="presParOf" srcId="{517F6271-C9AE-C64B-932B-70EE43EDFDB4}" destId="{E23A4C56-24A9-2448-B878-05EE66B5632D}" srcOrd="9" destOrd="0" presId="urn:microsoft.com/office/officeart/2005/8/layout/radial1"/>
    <dgm:cxn modelId="{C91E0B7E-F2B4-42FD-8769-88CB616767E8}" type="presParOf" srcId="{E23A4C56-24A9-2448-B878-05EE66B5632D}" destId="{C264BD64-A4CC-A746-A531-01AAE69B4E98}" srcOrd="0" destOrd="0" presId="urn:microsoft.com/office/officeart/2005/8/layout/radial1"/>
    <dgm:cxn modelId="{584C2344-19D2-4375-9665-793825DD8DDF}" type="presParOf" srcId="{517F6271-C9AE-C64B-932B-70EE43EDFDB4}" destId="{401617CE-D29A-D24A-98C3-B510F4940F06}" srcOrd="10" destOrd="0" presId="urn:microsoft.com/office/officeart/2005/8/layout/radial1"/>
    <dgm:cxn modelId="{21E6D0D6-116A-4FC8-8261-FD98ABF2E1DA}" type="presParOf" srcId="{517F6271-C9AE-C64B-932B-70EE43EDFDB4}" destId="{DBB14D50-CF83-0642-8A4C-AAA76F4154E9}" srcOrd="11" destOrd="0" presId="urn:microsoft.com/office/officeart/2005/8/layout/radial1"/>
    <dgm:cxn modelId="{38A154ED-349C-4216-B631-DEF09B0D6EF7}" type="presParOf" srcId="{DBB14D50-CF83-0642-8A4C-AAA76F4154E9}" destId="{960CD6D0-99FE-974A-9962-65A3DE95A3C2}" srcOrd="0" destOrd="0" presId="urn:microsoft.com/office/officeart/2005/8/layout/radial1"/>
    <dgm:cxn modelId="{8380C7EF-316E-41F6-979C-DA53A385D31C}" type="presParOf" srcId="{517F6271-C9AE-C64B-932B-70EE43EDFDB4}" destId="{FB0AAEE1-D5EF-3340-8899-A364C28A8831}" srcOrd="12" destOrd="0" presId="urn:microsoft.com/office/officeart/2005/8/layout/radial1"/>
    <dgm:cxn modelId="{9EBBC48C-EB51-4876-9CDB-534BB0E8474F}" type="presParOf" srcId="{517F6271-C9AE-C64B-932B-70EE43EDFDB4}" destId="{CEA3B335-817F-8E4E-82D5-EC96A361EA08}" srcOrd="13" destOrd="0" presId="urn:microsoft.com/office/officeart/2005/8/layout/radial1"/>
    <dgm:cxn modelId="{DB5E16C9-B491-4D9E-96A1-B217D073F353}" type="presParOf" srcId="{CEA3B335-817F-8E4E-82D5-EC96A361EA08}" destId="{1E329D89-64D8-864B-A991-B432C9295B50}" srcOrd="0" destOrd="0" presId="urn:microsoft.com/office/officeart/2005/8/layout/radial1"/>
    <dgm:cxn modelId="{4B98FAB2-69AC-44F0-8EC2-E820E4481052}" type="presParOf" srcId="{517F6271-C9AE-C64B-932B-70EE43EDFDB4}" destId="{2CF5AAFF-3975-F845-98D0-B5DF14358E84}" srcOrd="14" destOrd="0" presId="urn:microsoft.com/office/officeart/2005/8/layout/radial1"/>
    <dgm:cxn modelId="{9AA3BD90-2C29-4BF2-BD8A-95728EB41147}" type="presParOf" srcId="{517F6271-C9AE-C64B-932B-70EE43EDFDB4}" destId="{1DE18513-56E2-4B3A-A51D-11B4D1BED2FE}" srcOrd="15" destOrd="0" presId="urn:microsoft.com/office/officeart/2005/8/layout/radial1"/>
    <dgm:cxn modelId="{1E5D2A8D-F4CF-410F-9EE5-E924B9DE8733}" type="presParOf" srcId="{1DE18513-56E2-4B3A-A51D-11B4D1BED2FE}" destId="{6A8C24AB-CE21-4CDB-B7DD-10DC82647E16}" srcOrd="0" destOrd="0" presId="urn:microsoft.com/office/officeart/2005/8/layout/radial1"/>
    <dgm:cxn modelId="{9F42735C-FB15-4B38-AC9D-0B3049CEB814}" type="presParOf" srcId="{517F6271-C9AE-C64B-932B-70EE43EDFDB4}" destId="{35E4D6B5-B439-45E7-BC18-B267D8A59A0B}" srcOrd="16" destOrd="0" presId="urn:microsoft.com/office/officeart/2005/8/layout/radial1"/>
    <dgm:cxn modelId="{313758F5-9C91-44EF-BE99-C6767188A46F}" type="presParOf" srcId="{517F6271-C9AE-C64B-932B-70EE43EDFDB4}" destId="{1DF0A316-4DCD-408C-915A-B1566D2CB54B}" srcOrd="17" destOrd="0" presId="urn:microsoft.com/office/officeart/2005/8/layout/radial1"/>
    <dgm:cxn modelId="{897CE28A-0BDB-4748-9D1A-16D72D03415E}" type="presParOf" srcId="{1DF0A316-4DCD-408C-915A-B1566D2CB54B}" destId="{E83DC9DD-790D-488A-BB20-C03DAAD3FE61}" srcOrd="0" destOrd="0" presId="urn:microsoft.com/office/officeart/2005/8/layout/radial1"/>
    <dgm:cxn modelId="{6F7EFCDC-3FF0-4D16-9DFC-BBE0FFC9D387}" type="presParOf" srcId="{517F6271-C9AE-C64B-932B-70EE43EDFDB4}" destId="{7D949F6E-3A1E-4ED0-B7B7-0462C17FACD3}" srcOrd="18"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41EB90-A664-E84E-8D97-8AFEA98F501F}" type="doc">
      <dgm:prSet loTypeId="urn:microsoft.com/office/officeart/2005/8/layout/radial1" loCatId="" qsTypeId="urn:microsoft.com/office/officeart/2005/8/quickstyle/simple4" qsCatId="simple" csTypeId="urn:microsoft.com/office/officeart/2005/8/colors/colorful1" csCatId="colorful" phldr="1"/>
      <dgm:spPr/>
      <dgm:t>
        <a:bodyPr/>
        <a:lstStyle/>
        <a:p>
          <a:endParaRPr lang="it-IT"/>
        </a:p>
      </dgm:t>
    </dgm:pt>
    <dgm:pt modelId="{A2143F95-4E3D-1047-83F0-2D5267707804}">
      <dgm:prSet phldrT="[Testo]" custT="1"/>
      <dgm:spPr>
        <a:solidFill>
          <a:schemeClr val="accent5">
            <a:lumMod val="20000"/>
            <a:lumOff val="80000"/>
          </a:schemeClr>
        </a:solidFill>
      </dgm:spPr>
      <dgm:t>
        <a:bodyPr/>
        <a:lstStyle/>
        <a:p>
          <a:r>
            <a:rPr lang="it-IT" sz="2000" b="1" dirty="0">
              <a:solidFill>
                <a:schemeClr val="tx1"/>
              </a:solidFill>
              <a:latin typeface="+mn-lt"/>
            </a:rPr>
            <a:t>Rapporto riesame triennale </a:t>
          </a:r>
        </a:p>
        <a:p>
          <a:r>
            <a:rPr lang="it-IT" sz="2000" b="1">
              <a:solidFill>
                <a:schemeClr val="tx1"/>
              </a:solidFill>
              <a:latin typeface="+mn-lt"/>
            </a:rPr>
            <a:t>Giugno </a:t>
          </a:r>
          <a:r>
            <a:rPr lang="it-IT" sz="2000" b="1" dirty="0">
              <a:solidFill>
                <a:schemeClr val="tx1"/>
              </a:solidFill>
              <a:latin typeface="+mn-lt"/>
            </a:rPr>
            <a:t>2022</a:t>
          </a:r>
        </a:p>
      </dgm:t>
    </dgm:pt>
    <dgm:pt modelId="{2DA95071-87AD-E34A-93D0-E3BCDB014B0E}" type="parTrans" cxnId="{5E069256-23BA-8B42-8FCE-78F6091A9D17}">
      <dgm:prSet/>
      <dgm:spPr/>
      <dgm:t>
        <a:bodyPr/>
        <a:lstStyle/>
        <a:p>
          <a:endParaRPr lang="it-IT"/>
        </a:p>
      </dgm:t>
    </dgm:pt>
    <dgm:pt modelId="{72C59A46-CDA2-CF49-A3A5-A76EA1E1B424}" type="sibTrans" cxnId="{5E069256-23BA-8B42-8FCE-78F6091A9D17}">
      <dgm:prSet/>
      <dgm:spPr/>
      <dgm:t>
        <a:bodyPr/>
        <a:lstStyle/>
        <a:p>
          <a:endParaRPr lang="it-IT"/>
        </a:p>
      </dgm:t>
    </dgm:pt>
    <dgm:pt modelId="{0C5D95AD-3B20-764A-9C3A-B153CC30770E}">
      <dgm:prSet phldrT="[Testo]" custT="1"/>
      <dgm:spPr>
        <a:solidFill>
          <a:schemeClr val="accent1"/>
        </a:solidFill>
      </dgm:spPr>
      <dgm:t>
        <a:bodyPr/>
        <a:lstStyle/>
        <a:p>
          <a:r>
            <a:rPr lang="it-IT" sz="1200" b="1" dirty="0">
              <a:solidFill>
                <a:schemeClr val="tx1"/>
              </a:solidFill>
            </a:rPr>
            <a:t>Erasmus+ Traineeship</a:t>
          </a:r>
          <a:r>
            <a:rPr lang="it-IT" sz="1200" dirty="0">
              <a:solidFill>
                <a:schemeClr val="tx1"/>
              </a:solidFill>
            </a:rPr>
            <a:t>: </a:t>
          </a:r>
        </a:p>
        <a:p>
          <a:r>
            <a:rPr lang="it-IT" sz="1200" dirty="0">
              <a:solidFill>
                <a:schemeClr val="tx1"/>
              </a:solidFill>
            </a:rPr>
            <a:t>a) Progetto </a:t>
          </a:r>
          <a:r>
            <a:rPr lang="it-IT" sz="1200" i="1" dirty="0" err="1">
              <a:solidFill>
                <a:schemeClr val="tx1"/>
              </a:solidFill>
            </a:rPr>
            <a:t>Blended</a:t>
          </a:r>
          <a:r>
            <a:rPr lang="it-IT" sz="1200" i="1" dirty="0">
              <a:solidFill>
                <a:schemeClr val="tx1"/>
              </a:solidFill>
            </a:rPr>
            <a:t> Intensive </a:t>
          </a:r>
          <a:r>
            <a:rPr lang="it-IT" sz="1200" i="1" dirty="0" err="1">
              <a:solidFill>
                <a:schemeClr val="tx1"/>
              </a:solidFill>
            </a:rPr>
            <a:t>Programme</a:t>
          </a:r>
          <a:r>
            <a:rPr lang="it-IT" sz="1200" dirty="0">
              <a:solidFill>
                <a:schemeClr val="tx1"/>
              </a:solidFill>
            </a:rPr>
            <a:t> (BIP): 5 studenti vincitori</a:t>
          </a:r>
        </a:p>
        <a:p>
          <a:r>
            <a:rPr lang="en-US" sz="1200" dirty="0">
              <a:solidFill>
                <a:schemeClr val="tx1"/>
              </a:solidFill>
            </a:rPr>
            <a:t>b)</a:t>
          </a:r>
          <a:r>
            <a:rPr lang="it-IT" sz="1200" dirty="0">
              <a:solidFill>
                <a:schemeClr val="tx1"/>
              </a:solidFill>
            </a:rPr>
            <a:t> </a:t>
          </a:r>
          <a:r>
            <a:rPr lang="en-US" sz="1200" i="1" dirty="0">
              <a:solidFill>
                <a:schemeClr val="tx1"/>
              </a:solidFill>
            </a:rPr>
            <a:t>Summer School Building Financial Capability for Healthcare Professionals </a:t>
          </a:r>
          <a:r>
            <a:rPr lang="en-US" sz="1200" dirty="0">
              <a:solidFill>
                <a:schemeClr val="tx1"/>
              </a:solidFill>
            </a:rPr>
            <a:t>(BICEPS): 9 </a:t>
          </a:r>
          <a:r>
            <a:rPr lang="en-US" sz="1200" dirty="0" err="1">
              <a:solidFill>
                <a:schemeClr val="tx1"/>
              </a:solidFill>
            </a:rPr>
            <a:t>studenti</a:t>
          </a:r>
          <a:r>
            <a:rPr lang="en-US" sz="1200" dirty="0">
              <a:solidFill>
                <a:schemeClr val="tx1"/>
              </a:solidFill>
            </a:rPr>
            <a:t> </a:t>
          </a:r>
          <a:r>
            <a:rPr lang="en-US" sz="1200" dirty="0" err="1">
              <a:solidFill>
                <a:schemeClr val="tx1"/>
              </a:solidFill>
            </a:rPr>
            <a:t>parteciperanno</a:t>
          </a:r>
          <a:endParaRPr lang="en-US" sz="1200" dirty="0">
            <a:solidFill>
              <a:schemeClr val="tx1"/>
            </a:solidFill>
          </a:endParaRPr>
        </a:p>
      </dgm:t>
    </dgm:pt>
    <dgm:pt modelId="{BE6E3342-BAAF-5F4B-ADFA-EF9359012E4E}" type="parTrans" cxnId="{1D9C2737-25D9-3744-BF25-87CFD42276A6}">
      <dgm:prSet/>
      <dgm:spPr/>
      <dgm:t>
        <a:bodyPr/>
        <a:lstStyle/>
        <a:p>
          <a:endParaRPr lang="it-IT"/>
        </a:p>
      </dgm:t>
    </dgm:pt>
    <dgm:pt modelId="{2E5A2350-6142-F64B-A72D-1D01FBD854B3}" type="sibTrans" cxnId="{1D9C2737-25D9-3744-BF25-87CFD42276A6}">
      <dgm:prSet/>
      <dgm:spPr/>
      <dgm:t>
        <a:bodyPr/>
        <a:lstStyle/>
        <a:p>
          <a:endParaRPr lang="it-IT"/>
        </a:p>
      </dgm:t>
    </dgm:pt>
    <dgm:pt modelId="{4CC0F530-6695-274A-A8F2-4C4713F1166F}">
      <dgm:prSet phldrT="[Testo]" custT="1"/>
      <dgm:spPr>
        <a:solidFill>
          <a:schemeClr val="accent1"/>
        </a:solidFill>
      </dgm:spPr>
      <dgm:t>
        <a:bodyPr/>
        <a:lstStyle/>
        <a:p>
          <a:r>
            <a:rPr lang="it-IT" sz="1200" i="0" dirty="0">
              <a:solidFill>
                <a:schemeClr val="tx1"/>
              </a:solidFill>
            </a:rPr>
            <a:t>Realizzati il </a:t>
          </a:r>
          <a:r>
            <a:rPr lang="it-IT" sz="1200" b="1" i="0" dirty="0">
              <a:solidFill>
                <a:schemeClr val="tx1"/>
              </a:solidFill>
            </a:rPr>
            <a:t>seminario </a:t>
          </a:r>
          <a:r>
            <a:rPr lang="it-IT" sz="1200" i="0" dirty="0">
              <a:solidFill>
                <a:schemeClr val="tx1"/>
              </a:solidFill>
            </a:rPr>
            <a:t>su «</a:t>
          </a:r>
          <a:r>
            <a:rPr lang="it-IT" sz="1200" i="1" dirty="0">
              <a:solidFill>
                <a:schemeClr val="tx1"/>
              </a:solidFill>
            </a:rPr>
            <a:t>Imaging radiologico nel percorso di cura</a:t>
          </a:r>
          <a:r>
            <a:rPr lang="it-IT" sz="1200" i="0" dirty="0">
              <a:solidFill>
                <a:schemeClr val="tx1"/>
              </a:solidFill>
            </a:rPr>
            <a:t>» (Infermieristica 2^ e 3^ anno e Tecniche di Radiologia Medica) e un </a:t>
          </a:r>
          <a:r>
            <a:rPr lang="it-IT" sz="1200" b="1" i="0" dirty="0">
              <a:solidFill>
                <a:schemeClr val="tx1"/>
              </a:solidFill>
            </a:rPr>
            <a:t>incontro formativo </a:t>
          </a:r>
          <a:r>
            <a:rPr lang="it-IT" sz="1200" i="0" dirty="0">
              <a:solidFill>
                <a:schemeClr val="tx1"/>
              </a:solidFill>
            </a:rPr>
            <a:t>col Gruppo Operativo Prevenzione e Controllo Rischio Infettivo di ASUFC (1^ anno)</a:t>
          </a:r>
        </a:p>
      </dgm:t>
    </dgm:pt>
    <dgm:pt modelId="{5DD29192-C815-FD4E-B7E1-1C61357D3C9A}" type="parTrans" cxnId="{4CD673D5-9ECB-9E4E-A7B8-2551C5AAEC01}">
      <dgm:prSet/>
      <dgm:spPr/>
      <dgm:t>
        <a:bodyPr/>
        <a:lstStyle/>
        <a:p>
          <a:endParaRPr lang="it-IT"/>
        </a:p>
      </dgm:t>
    </dgm:pt>
    <dgm:pt modelId="{C8FDE6C7-625F-7F46-8E64-D3C5BF070850}" type="sibTrans" cxnId="{4CD673D5-9ECB-9E4E-A7B8-2551C5AAEC01}">
      <dgm:prSet/>
      <dgm:spPr/>
      <dgm:t>
        <a:bodyPr/>
        <a:lstStyle/>
        <a:p>
          <a:endParaRPr lang="it-IT"/>
        </a:p>
      </dgm:t>
    </dgm:pt>
    <dgm:pt modelId="{A9013C20-0133-244E-A7BD-C505797CBCC9}">
      <dgm:prSet phldrT="[Testo]" custT="1"/>
      <dgm:spPr>
        <a:solidFill>
          <a:schemeClr val="accent6">
            <a:lumMod val="60000"/>
            <a:lumOff val="40000"/>
          </a:schemeClr>
        </a:solidFill>
      </dgm:spPr>
      <dgm:t>
        <a:bodyPr/>
        <a:lstStyle/>
        <a:p>
          <a:r>
            <a:rPr lang="it-IT" sz="1200" dirty="0">
              <a:solidFill>
                <a:schemeClr val="tx1"/>
              </a:solidFill>
            </a:rPr>
            <a:t>PN: sono stati acquistati alcuni </a:t>
          </a:r>
          <a:r>
            <a:rPr lang="it-IT" sz="1200" b="1" dirty="0">
              <a:solidFill>
                <a:schemeClr val="tx1"/>
              </a:solidFill>
            </a:rPr>
            <a:t>kit per la simulazione </a:t>
          </a:r>
          <a:r>
            <a:rPr lang="it-IT" sz="1200" dirty="0">
              <a:solidFill>
                <a:schemeClr val="tx1"/>
              </a:solidFill>
            </a:rPr>
            <a:t>dell'iniezione intramuscolare </a:t>
          </a:r>
          <a:r>
            <a:rPr lang="it-IT" sz="1200">
              <a:solidFill>
                <a:schemeClr val="tx1"/>
              </a:solidFill>
            </a:rPr>
            <a:t>e dei </a:t>
          </a:r>
          <a:r>
            <a:rPr lang="it-IT" sz="1200" dirty="0">
              <a:solidFill>
                <a:schemeClr val="tx1"/>
              </a:solidFill>
            </a:rPr>
            <a:t>deficit fisici dell'anziano; è in previsione l'acquisto di </a:t>
          </a:r>
          <a:r>
            <a:rPr lang="it-IT" sz="1200" b="1" dirty="0">
              <a:solidFill>
                <a:schemeClr val="tx1"/>
              </a:solidFill>
            </a:rPr>
            <a:t>simulatori</a:t>
          </a:r>
          <a:r>
            <a:rPr lang="it-IT" sz="1200" dirty="0">
              <a:solidFill>
                <a:schemeClr val="tx1"/>
              </a:solidFill>
            </a:rPr>
            <a:t> per cateterismo vescicale nell'uomo e nella donna</a:t>
          </a:r>
        </a:p>
      </dgm:t>
    </dgm:pt>
    <dgm:pt modelId="{E0572D54-2627-9B46-804E-D201B8F081D4}" type="parTrans" cxnId="{1468DDB8-DB31-DC4F-AA16-9B3718A5BCB0}">
      <dgm:prSet/>
      <dgm:spPr/>
      <dgm:t>
        <a:bodyPr/>
        <a:lstStyle/>
        <a:p>
          <a:endParaRPr lang="it-IT"/>
        </a:p>
      </dgm:t>
    </dgm:pt>
    <dgm:pt modelId="{B1603694-90C4-6040-91F7-D80988B81B1E}" type="sibTrans" cxnId="{1468DDB8-DB31-DC4F-AA16-9B3718A5BCB0}">
      <dgm:prSet/>
      <dgm:spPr/>
      <dgm:t>
        <a:bodyPr/>
        <a:lstStyle/>
        <a:p>
          <a:endParaRPr lang="it-IT"/>
        </a:p>
      </dgm:t>
    </dgm:pt>
    <dgm:pt modelId="{E93F3BD0-DD35-104E-8E52-3EC5E85DA1C2}">
      <dgm:prSet phldrT="[Testo]" custT="1"/>
      <dgm:spPr>
        <a:solidFill>
          <a:schemeClr val="accent6">
            <a:lumMod val="60000"/>
            <a:lumOff val="40000"/>
          </a:schemeClr>
        </a:solidFill>
      </dgm:spPr>
      <dgm:t>
        <a:bodyPr/>
        <a:lstStyle/>
        <a:p>
          <a:r>
            <a:rPr lang="it-IT" sz="1200" dirty="0">
              <a:solidFill>
                <a:schemeClr val="tx1"/>
              </a:solidFill>
            </a:rPr>
            <a:t>UD: il tasso di utilizzo degli </a:t>
          </a:r>
          <a:r>
            <a:rPr lang="it-IT" sz="1200" b="1" dirty="0">
              <a:solidFill>
                <a:schemeClr val="tx1"/>
              </a:solidFill>
            </a:rPr>
            <a:t>stipetti </a:t>
          </a:r>
          <a:r>
            <a:rPr lang="it-IT" sz="1200" dirty="0">
              <a:solidFill>
                <a:schemeClr val="tx1"/>
              </a:solidFill>
            </a:rPr>
            <a:t>per l'anno 2021 è stato di circa il 60%</a:t>
          </a:r>
        </a:p>
        <a:p>
          <a:r>
            <a:rPr lang="it-IT" sz="1200" dirty="0">
              <a:solidFill>
                <a:schemeClr val="tx1"/>
              </a:solidFill>
            </a:rPr>
            <a:t>PN: sono state assicurate le </a:t>
          </a:r>
          <a:r>
            <a:rPr lang="it-IT" sz="1200" b="1" dirty="0">
              <a:solidFill>
                <a:schemeClr val="tx1"/>
              </a:solidFill>
            </a:rPr>
            <a:t>divise</a:t>
          </a:r>
          <a:r>
            <a:rPr lang="it-IT" sz="1200" dirty="0">
              <a:solidFill>
                <a:schemeClr val="tx1"/>
              </a:solidFill>
            </a:rPr>
            <a:t> a tutti gli studenti che svolgono il tirocinio clinico nelle case di riposo  </a:t>
          </a:r>
        </a:p>
      </dgm:t>
    </dgm:pt>
    <dgm:pt modelId="{DAFE16D0-4930-494C-B44F-A4612D5238C3}" type="parTrans" cxnId="{2472BFB8-D404-964A-8C0D-6F90C2A49517}">
      <dgm:prSet/>
      <dgm:spPr/>
      <dgm:t>
        <a:bodyPr/>
        <a:lstStyle/>
        <a:p>
          <a:endParaRPr lang="it-IT"/>
        </a:p>
      </dgm:t>
    </dgm:pt>
    <dgm:pt modelId="{B09004B4-E267-5946-A68F-434C97ECA7A7}" type="sibTrans" cxnId="{2472BFB8-D404-964A-8C0D-6F90C2A49517}">
      <dgm:prSet/>
      <dgm:spPr/>
      <dgm:t>
        <a:bodyPr/>
        <a:lstStyle/>
        <a:p>
          <a:endParaRPr lang="it-IT"/>
        </a:p>
      </dgm:t>
    </dgm:pt>
    <dgm:pt modelId="{0DDF341A-35F9-8244-9417-4BBFEB5148E1}">
      <dgm:prSet phldrT="[Testo]" custT="1"/>
      <dgm:spPr>
        <a:solidFill>
          <a:schemeClr val="bg1">
            <a:lumMod val="65000"/>
          </a:schemeClr>
        </a:solidFill>
      </dgm:spPr>
      <dgm:t>
        <a:bodyPr/>
        <a:lstStyle/>
        <a:p>
          <a:r>
            <a:rPr lang="it-IT" sz="1200" b="1" dirty="0">
              <a:solidFill>
                <a:schemeClr val="tx1"/>
              </a:solidFill>
            </a:rPr>
            <a:t>Canali web UD/PN</a:t>
          </a:r>
          <a:r>
            <a:rPr lang="it-IT" sz="1200" dirty="0">
              <a:solidFill>
                <a:schemeClr val="tx1"/>
              </a:solidFill>
            </a:rPr>
            <a:t>: </a:t>
          </a:r>
          <a:r>
            <a:rPr lang="it-IT" sz="1200" b="1" dirty="0">
              <a:solidFill>
                <a:schemeClr val="tx1"/>
              </a:solidFill>
            </a:rPr>
            <a:t>Instagram</a:t>
          </a:r>
          <a:r>
            <a:rPr lang="it-IT" sz="1200" dirty="0">
              <a:solidFill>
                <a:schemeClr val="tx1"/>
              </a:solidFill>
            </a:rPr>
            <a:t> (44 post e 350 stories, 731 follower); </a:t>
          </a:r>
          <a:r>
            <a:rPr lang="it-IT" sz="1200" b="1" dirty="0">
              <a:solidFill>
                <a:schemeClr val="tx1"/>
              </a:solidFill>
            </a:rPr>
            <a:t>Twitter</a:t>
          </a:r>
          <a:r>
            <a:rPr lang="it-IT" sz="1200" dirty="0">
              <a:solidFill>
                <a:schemeClr val="tx1"/>
              </a:solidFill>
            </a:rPr>
            <a:t> (10,373 visualizzazioni, 7 menzioni, 293 follower)</a:t>
          </a:r>
        </a:p>
      </dgm:t>
    </dgm:pt>
    <dgm:pt modelId="{E76B0B17-6021-B849-B1E0-B051111EBF77}" type="parTrans" cxnId="{A28F5682-252C-F04E-91A4-ACF91A1FFD6B}">
      <dgm:prSet/>
      <dgm:spPr/>
      <dgm:t>
        <a:bodyPr/>
        <a:lstStyle/>
        <a:p>
          <a:endParaRPr lang="it-IT"/>
        </a:p>
      </dgm:t>
    </dgm:pt>
    <dgm:pt modelId="{46672E0F-1470-424F-A6C6-3C1B53135070}" type="sibTrans" cxnId="{A28F5682-252C-F04E-91A4-ACF91A1FFD6B}">
      <dgm:prSet/>
      <dgm:spPr/>
      <dgm:t>
        <a:bodyPr/>
        <a:lstStyle/>
        <a:p>
          <a:endParaRPr lang="it-IT"/>
        </a:p>
      </dgm:t>
    </dgm:pt>
    <dgm:pt modelId="{F523D408-8BD1-0E43-8F3D-C1EDBF80ED5B}">
      <dgm:prSet phldrT="[Testo]" custT="1"/>
      <dgm:spPr>
        <a:solidFill>
          <a:schemeClr val="accent4"/>
        </a:solidFill>
      </dgm:spPr>
      <dgm:t>
        <a:bodyPr/>
        <a:lstStyle/>
        <a:p>
          <a:r>
            <a:rPr lang="it-IT" sz="1200" b="1" dirty="0">
              <a:solidFill>
                <a:schemeClr val="tx1"/>
              </a:solidFill>
            </a:rPr>
            <a:t>Programma di sorveglianza dei cambiamenti UD/PN: </a:t>
          </a:r>
        </a:p>
        <a:p>
          <a:r>
            <a:rPr lang="it-IT" sz="1200" b="0" dirty="0">
              <a:solidFill>
                <a:schemeClr val="tx1"/>
              </a:solidFill>
            </a:rPr>
            <a:t>Gli studenti stanno ricevendo da parte dell'ANVUR/CINECA i risultati delle 16 sessioni di TECO con piattaforma on line in modalità mista (presenza in aula ed a distanza) realizzate tra ottobre e dicembre 2021</a:t>
          </a:r>
        </a:p>
      </dgm:t>
    </dgm:pt>
    <dgm:pt modelId="{AAA9BCBB-574D-2B45-AD2A-5AC9F3DCE152}" type="parTrans" cxnId="{A1480D33-E245-8D42-BA12-AF458F585B25}">
      <dgm:prSet/>
      <dgm:spPr/>
      <dgm:t>
        <a:bodyPr/>
        <a:lstStyle/>
        <a:p>
          <a:endParaRPr lang="it-IT"/>
        </a:p>
      </dgm:t>
    </dgm:pt>
    <dgm:pt modelId="{5BABC64D-693C-6C40-9073-D3207A0D99D9}" type="sibTrans" cxnId="{A1480D33-E245-8D42-BA12-AF458F585B25}">
      <dgm:prSet/>
      <dgm:spPr/>
      <dgm:t>
        <a:bodyPr/>
        <a:lstStyle/>
        <a:p>
          <a:endParaRPr lang="it-IT"/>
        </a:p>
      </dgm:t>
    </dgm:pt>
    <dgm:pt modelId="{1752EEB8-C088-064C-89CC-B2D4F9CBCF59}">
      <dgm:prSet phldrT="[Testo]" custT="1"/>
      <dgm:spPr>
        <a:solidFill>
          <a:schemeClr val="accent1"/>
        </a:solidFill>
        <a:ln>
          <a:solidFill>
            <a:schemeClr val="accent1"/>
          </a:solidFill>
        </a:ln>
        <a:effectLst/>
      </dgm:spPr>
      <dgm:t>
        <a:bodyPr/>
        <a:lstStyle/>
        <a:p>
          <a:r>
            <a:rPr lang="it-IT" sz="1200" b="1" dirty="0">
              <a:solidFill>
                <a:schemeClr val="tx1"/>
              </a:solidFill>
            </a:rPr>
            <a:t>Centro simulazione</a:t>
          </a:r>
          <a:r>
            <a:rPr lang="it-IT" sz="1200" dirty="0">
              <a:solidFill>
                <a:schemeClr val="tx1"/>
              </a:solidFill>
            </a:rPr>
            <a:t>:</a:t>
          </a:r>
        </a:p>
        <a:p>
          <a:r>
            <a:rPr lang="it-IT" sz="1200" dirty="0">
              <a:solidFill>
                <a:schemeClr val="tx1"/>
              </a:solidFill>
            </a:rPr>
            <a:t>1) 255 studenti (Medicina e Infermieristica) al laboratorio  sul prelievo ematico</a:t>
          </a:r>
        </a:p>
        <a:p>
          <a:r>
            <a:rPr lang="it-IT" sz="1200" dirty="0">
              <a:solidFill>
                <a:schemeClr val="tx1"/>
              </a:solidFill>
            </a:rPr>
            <a:t>2) 129 studenti di scuola secondaria di secondo grado al Campus di Area Sanitaria 2022</a:t>
          </a:r>
        </a:p>
        <a:p>
          <a:r>
            <a:rPr lang="it-IT" sz="1200" dirty="0">
              <a:solidFill>
                <a:schemeClr val="tx1"/>
              </a:solidFill>
            </a:rPr>
            <a:t>3) dal 31 maggio 2022 sono riprese le simulazioni cliniche ad alta fedeltà dedicate a neolaureati </a:t>
          </a:r>
        </a:p>
      </dgm:t>
    </dgm:pt>
    <dgm:pt modelId="{32658959-73FB-7C4D-89D8-2F351749A2BA}" type="parTrans" cxnId="{1373664F-BC36-924F-AB16-4247DDCA3725}">
      <dgm:prSet/>
      <dgm:spPr/>
      <dgm:t>
        <a:bodyPr/>
        <a:lstStyle/>
        <a:p>
          <a:endParaRPr lang="it-IT"/>
        </a:p>
      </dgm:t>
    </dgm:pt>
    <dgm:pt modelId="{33867592-810C-F64A-8F98-86F80115B7E5}" type="sibTrans" cxnId="{1373664F-BC36-924F-AB16-4247DDCA3725}">
      <dgm:prSet/>
      <dgm:spPr/>
      <dgm:t>
        <a:bodyPr/>
        <a:lstStyle/>
        <a:p>
          <a:endParaRPr lang="it-IT"/>
        </a:p>
      </dgm:t>
    </dgm:pt>
    <dgm:pt modelId="{974C3EBD-405F-473A-895B-8F4C3DD73682}">
      <dgm:prSet/>
      <dgm:spPr/>
      <dgm:t>
        <a:bodyPr/>
        <a:lstStyle/>
        <a:p>
          <a:endParaRPr lang="it-IT"/>
        </a:p>
      </dgm:t>
    </dgm:pt>
    <dgm:pt modelId="{CE9E8DE7-C6EA-402A-9660-22BDB3F0D999}" type="parTrans" cxnId="{4AAD3C80-98FF-4199-B0AE-CB6928B1B889}">
      <dgm:prSet/>
      <dgm:spPr/>
      <dgm:t>
        <a:bodyPr/>
        <a:lstStyle/>
        <a:p>
          <a:endParaRPr lang="it-IT"/>
        </a:p>
      </dgm:t>
    </dgm:pt>
    <dgm:pt modelId="{D49EDCDD-9446-4146-9ADD-2AE8A032D31D}" type="sibTrans" cxnId="{4AAD3C80-98FF-4199-B0AE-CB6928B1B889}">
      <dgm:prSet/>
      <dgm:spPr/>
      <dgm:t>
        <a:bodyPr/>
        <a:lstStyle/>
        <a:p>
          <a:endParaRPr lang="it-IT"/>
        </a:p>
      </dgm:t>
    </dgm:pt>
    <dgm:pt modelId="{46878024-0585-4555-BC0E-CFB3D32D8105}">
      <dgm:prSet/>
      <dgm:spPr/>
      <dgm:t>
        <a:bodyPr/>
        <a:lstStyle/>
        <a:p>
          <a:endParaRPr lang="it-IT"/>
        </a:p>
      </dgm:t>
    </dgm:pt>
    <dgm:pt modelId="{B7CE92C8-A4FA-4CE2-93EF-FCFEAB3456A1}" type="parTrans" cxnId="{F914493C-3BFF-46C1-AABF-A2A824D4523A}">
      <dgm:prSet/>
      <dgm:spPr/>
      <dgm:t>
        <a:bodyPr/>
        <a:lstStyle/>
        <a:p>
          <a:endParaRPr lang="it-IT"/>
        </a:p>
      </dgm:t>
    </dgm:pt>
    <dgm:pt modelId="{AB3F0F02-DE42-4170-B5E1-563461AEC751}" type="sibTrans" cxnId="{F914493C-3BFF-46C1-AABF-A2A824D4523A}">
      <dgm:prSet/>
      <dgm:spPr/>
      <dgm:t>
        <a:bodyPr/>
        <a:lstStyle/>
        <a:p>
          <a:endParaRPr lang="it-IT"/>
        </a:p>
      </dgm:t>
    </dgm:pt>
    <dgm:pt modelId="{2D19B4CD-CA80-4D36-9289-08FC25E170AD}">
      <dgm:prSet custT="1"/>
      <dgm:spPr>
        <a:solidFill>
          <a:schemeClr val="accent2">
            <a:lumMod val="60000"/>
            <a:lumOff val="40000"/>
          </a:schemeClr>
        </a:solidFill>
      </dgm:spPr>
      <dgm:t>
        <a:bodyPr/>
        <a:lstStyle/>
        <a:p>
          <a:r>
            <a:rPr lang="it-IT" sz="1200" dirty="0">
              <a:solidFill>
                <a:schemeClr val="tx1"/>
              </a:solidFill>
            </a:rPr>
            <a:t>UD/PN: </a:t>
          </a:r>
        </a:p>
        <a:p>
          <a:r>
            <a:rPr lang="it-IT" sz="1200" dirty="0">
              <a:solidFill>
                <a:schemeClr val="tx1"/>
              </a:solidFill>
            </a:rPr>
            <a:t>a) orientamento </a:t>
          </a:r>
          <a:r>
            <a:rPr lang="it-IT" sz="1200" b="1" dirty="0">
              <a:solidFill>
                <a:schemeClr val="tx1"/>
              </a:solidFill>
            </a:rPr>
            <a:t>scuole superiori</a:t>
          </a:r>
          <a:r>
            <a:rPr lang="it-IT" sz="1200" dirty="0">
              <a:solidFill>
                <a:schemeClr val="tx1"/>
              </a:solidFill>
            </a:rPr>
            <a:t> (es. Liceo Grigoletti, PN); </a:t>
          </a:r>
        </a:p>
        <a:p>
          <a:r>
            <a:rPr lang="it-IT" sz="1200" dirty="0">
              <a:solidFill>
                <a:schemeClr val="tx1"/>
              </a:solidFill>
            </a:rPr>
            <a:t>b) «</a:t>
          </a:r>
          <a:r>
            <a:rPr lang="it-IT" sz="1200" b="1" dirty="0">
              <a:solidFill>
                <a:schemeClr val="tx1"/>
              </a:solidFill>
            </a:rPr>
            <a:t>Open Day</a:t>
          </a:r>
          <a:r>
            <a:rPr lang="it-IT" sz="1200" dirty="0">
              <a:solidFill>
                <a:schemeClr val="tx1"/>
              </a:solidFill>
            </a:rPr>
            <a:t>» sede di PN; </a:t>
          </a:r>
        </a:p>
        <a:p>
          <a:r>
            <a:rPr lang="it-IT" sz="1200" dirty="0">
              <a:solidFill>
                <a:schemeClr val="tx1"/>
              </a:solidFill>
            </a:rPr>
            <a:t>c) «</a:t>
          </a:r>
          <a:r>
            <a:rPr lang="it-IT" sz="1200" b="1" dirty="0">
              <a:solidFill>
                <a:schemeClr val="tx1"/>
              </a:solidFill>
            </a:rPr>
            <a:t>Ateneo Student Day</a:t>
          </a:r>
          <a:r>
            <a:rPr lang="it-IT" sz="1200" b="0" dirty="0">
              <a:solidFill>
                <a:schemeClr val="tx1"/>
              </a:solidFill>
            </a:rPr>
            <a:t>»</a:t>
          </a:r>
          <a:r>
            <a:rPr lang="it-IT" sz="1200" b="1" dirty="0">
              <a:solidFill>
                <a:schemeClr val="tx1"/>
              </a:solidFill>
            </a:rPr>
            <a:t> </a:t>
          </a:r>
          <a:r>
            <a:rPr lang="it-IT" sz="1200">
              <a:solidFill>
                <a:schemeClr val="tx1"/>
              </a:solidFill>
            </a:rPr>
            <a:t>2022 presso </a:t>
          </a:r>
          <a:r>
            <a:rPr lang="it-IT" sz="1200" dirty="0">
              <a:solidFill>
                <a:schemeClr val="tx1"/>
              </a:solidFill>
            </a:rPr>
            <a:t>polo Rizzi UD </a:t>
          </a:r>
        </a:p>
      </dgm:t>
    </dgm:pt>
    <dgm:pt modelId="{BA988568-A5F0-43AB-803F-9EB0F721822A}" type="parTrans" cxnId="{3ADC9E55-13A2-4428-95D8-765777F8D6F0}">
      <dgm:prSet/>
      <dgm:spPr/>
      <dgm:t>
        <a:bodyPr/>
        <a:lstStyle/>
        <a:p>
          <a:endParaRPr lang="it-IT"/>
        </a:p>
      </dgm:t>
    </dgm:pt>
    <dgm:pt modelId="{1530EA0B-C02D-4630-AE4D-6EFA3A00B63A}" type="sibTrans" cxnId="{3ADC9E55-13A2-4428-95D8-765777F8D6F0}">
      <dgm:prSet/>
      <dgm:spPr/>
      <dgm:t>
        <a:bodyPr/>
        <a:lstStyle/>
        <a:p>
          <a:endParaRPr lang="it-IT"/>
        </a:p>
      </dgm:t>
    </dgm:pt>
    <dgm:pt modelId="{B435420F-89E2-4CFF-B9BC-E3F0F7C75176}">
      <dgm:prSet custT="1"/>
      <dgm:spPr>
        <a:solidFill>
          <a:schemeClr val="accent2">
            <a:lumMod val="60000"/>
            <a:lumOff val="40000"/>
          </a:schemeClr>
        </a:solidFill>
      </dgm:spPr>
      <dgm:t>
        <a:bodyPr/>
        <a:lstStyle/>
        <a:p>
          <a:r>
            <a:rPr lang="it-IT" sz="1200" dirty="0">
              <a:solidFill>
                <a:schemeClr val="tx1"/>
              </a:solidFill>
            </a:rPr>
            <a:t>UD-PN: saranno offerti </a:t>
          </a:r>
          <a:r>
            <a:rPr lang="it-IT" sz="1200" b="1" dirty="0">
              <a:solidFill>
                <a:schemeClr val="tx1"/>
              </a:solidFill>
            </a:rPr>
            <a:t>sportelli </a:t>
          </a:r>
          <a:r>
            <a:rPr lang="it-IT" sz="1200" dirty="0">
              <a:solidFill>
                <a:schemeClr val="tx1"/>
              </a:solidFill>
            </a:rPr>
            <a:t>settimanali da giugno per gli studenti che avranno bisogno di guida, orientamento e/o supporto per la tesi</a:t>
          </a:r>
        </a:p>
      </dgm:t>
    </dgm:pt>
    <dgm:pt modelId="{084C61A7-B4C3-4111-AE49-BE8C8CFA3C01}" type="parTrans" cxnId="{82282CB8-A52A-4AC3-A903-E0D47A3912BA}">
      <dgm:prSet/>
      <dgm:spPr/>
      <dgm:t>
        <a:bodyPr/>
        <a:lstStyle/>
        <a:p>
          <a:endParaRPr lang="it-IT"/>
        </a:p>
      </dgm:t>
    </dgm:pt>
    <dgm:pt modelId="{22BD9E29-CC8C-434E-9C64-7E6AF645F4A7}" type="sibTrans" cxnId="{82282CB8-A52A-4AC3-A903-E0D47A3912BA}">
      <dgm:prSet/>
      <dgm:spPr/>
      <dgm:t>
        <a:bodyPr/>
        <a:lstStyle/>
        <a:p>
          <a:endParaRPr lang="it-IT"/>
        </a:p>
      </dgm:t>
    </dgm:pt>
    <dgm:pt modelId="{517F6271-C9AE-C64B-932B-70EE43EDFDB4}" type="pres">
      <dgm:prSet presAssocID="{A641EB90-A664-E84E-8D97-8AFEA98F501F}" presName="cycle" presStyleCnt="0">
        <dgm:presLayoutVars>
          <dgm:chMax val="1"/>
          <dgm:dir/>
          <dgm:animLvl val="ctr"/>
          <dgm:resizeHandles val="exact"/>
        </dgm:presLayoutVars>
      </dgm:prSet>
      <dgm:spPr/>
      <dgm:t>
        <a:bodyPr/>
        <a:lstStyle/>
        <a:p>
          <a:endParaRPr lang="it-IT"/>
        </a:p>
      </dgm:t>
    </dgm:pt>
    <dgm:pt modelId="{854F9CA7-FD69-FF46-8BAC-05F6F68C73EE}" type="pres">
      <dgm:prSet presAssocID="{A2143F95-4E3D-1047-83F0-2D5267707804}" presName="centerShape" presStyleLbl="node0" presStyleIdx="0" presStyleCnt="1" custScaleX="259430" custScaleY="136378" custLinFactNeighborX="-24036" custLinFactNeighborY="5361"/>
      <dgm:spPr/>
      <dgm:t>
        <a:bodyPr/>
        <a:lstStyle/>
        <a:p>
          <a:endParaRPr lang="it-IT"/>
        </a:p>
      </dgm:t>
    </dgm:pt>
    <dgm:pt modelId="{882A0E98-1F59-3C49-8C4F-A1AE2BBDFA5E}" type="pres">
      <dgm:prSet presAssocID="{BE6E3342-BAAF-5F4B-ADFA-EF9359012E4E}" presName="Name9" presStyleLbl="parChTrans1D2" presStyleIdx="0" presStyleCnt="9"/>
      <dgm:spPr/>
      <dgm:t>
        <a:bodyPr/>
        <a:lstStyle/>
        <a:p>
          <a:endParaRPr lang="it-IT"/>
        </a:p>
      </dgm:t>
    </dgm:pt>
    <dgm:pt modelId="{2277F5D7-04B8-204D-B271-F11C146EACB8}" type="pres">
      <dgm:prSet presAssocID="{BE6E3342-BAAF-5F4B-ADFA-EF9359012E4E}" presName="connTx" presStyleLbl="parChTrans1D2" presStyleIdx="0" presStyleCnt="9"/>
      <dgm:spPr/>
      <dgm:t>
        <a:bodyPr/>
        <a:lstStyle/>
        <a:p>
          <a:endParaRPr lang="it-IT"/>
        </a:p>
      </dgm:t>
    </dgm:pt>
    <dgm:pt modelId="{297D0762-BA69-FE41-A67F-10B971DF4DD1}" type="pres">
      <dgm:prSet presAssocID="{0C5D95AD-3B20-764A-9C3A-B153CC30770E}" presName="node" presStyleLbl="node1" presStyleIdx="0" presStyleCnt="9" custScaleX="205746" custScaleY="175163" custRadScaleRad="103872" custRadScaleInc="406471">
        <dgm:presLayoutVars>
          <dgm:bulletEnabled val="1"/>
        </dgm:presLayoutVars>
      </dgm:prSet>
      <dgm:spPr/>
      <dgm:t>
        <a:bodyPr/>
        <a:lstStyle/>
        <a:p>
          <a:endParaRPr lang="it-IT"/>
        </a:p>
      </dgm:t>
    </dgm:pt>
    <dgm:pt modelId="{E8B030B3-BC24-FB4B-9BE8-6E90982C142F}" type="pres">
      <dgm:prSet presAssocID="{5DD29192-C815-FD4E-B7E1-1C61357D3C9A}" presName="Name9" presStyleLbl="parChTrans1D2" presStyleIdx="1" presStyleCnt="9"/>
      <dgm:spPr/>
      <dgm:t>
        <a:bodyPr/>
        <a:lstStyle/>
        <a:p>
          <a:endParaRPr lang="it-IT"/>
        </a:p>
      </dgm:t>
    </dgm:pt>
    <dgm:pt modelId="{B1A959F2-9839-E64A-8038-55CC3971DFEB}" type="pres">
      <dgm:prSet presAssocID="{5DD29192-C815-FD4E-B7E1-1C61357D3C9A}" presName="connTx" presStyleLbl="parChTrans1D2" presStyleIdx="1" presStyleCnt="9"/>
      <dgm:spPr/>
      <dgm:t>
        <a:bodyPr/>
        <a:lstStyle/>
        <a:p>
          <a:endParaRPr lang="it-IT"/>
        </a:p>
      </dgm:t>
    </dgm:pt>
    <dgm:pt modelId="{869A18CD-BDFE-F44B-B0CB-98B8AF1F6D6A}" type="pres">
      <dgm:prSet presAssocID="{4CC0F530-6695-274A-A8F2-4C4713F1166F}" presName="node" presStyleLbl="node1" presStyleIdx="1" presStyleCnt="9" custScaleX="223559" custScaleY="146688" custRadScaleRad="95570" custRadScaleInc="-66654">
        <dgm:presLayoutVars>
          <dgm:bulletEnabled val="1"/>
        </dgm:presLayoutVars>
      </dgm:prSet>
      <dgm:spPr/>
      <dgm:t>
        <a:bodyPr/>
        <a:lstStyle/>
        <a:p>
          <a:endParaRPr lang="it-IT"/>
        </a:p>
      </dgm:t>
    </dgm:pt>
    <dgm:pt modelId="{F80E9E04-465A-FF47-9D9A-21E3CE00C281}" type="pres">
      <dgm:prSet presAssocID="{E0572D54-2627-9B46-804E-D201B8F081D4}" presName="Name9" presStyleLbl="parChTrans1D2" presStyleIdx="2" presStyleCnt="9"/>
      <dgm:spPr/>
      <dgm:t>
        <a:bodyPr/>
        <a:lstStyle/>
        <a:p>
          <a:endParaRPr lang="it-IT"/>
        </a:p>
      </dgm:t>
    </dgm:pt>
    <dgm:pt modelId="{9D2AE32C-78C8-3348-A224-E225BC00107F}" type="pres">
      <dgm:prSet presAssocID="{E0572D54-2627-9B46-804E-D201B8F081D4}" presName="connTx" presStyleLbl="parChTrans1D2" presStyleIdx="2" presStyleCnt="9"/>
      <dgm:spPr/>
      <dgm:t>
        <a:bodyPr/>
        <a:lstStyle/>
        <a:p>
          <a:endParaRPr lang="it-IT"/>
        </a:p>
      </dgm:t>
    </dgm:pt>
    <dgm:pt modelId="{02841EE5-FFA6-B941-99D9-6A6716A87837}" type="pres">
      <dgm:prSet presAssocID="{A9013C20-0133-244E-A7BD-C505797CBCC9}" presName="node" presStyleLbl="node1" presStyleIdx="2" presStyleCnt="9" custScaleX="216168" custScaleY="148767" custRadScaleRad="85258" custRadScaleInc="460049">
        <dgm:presLayoutVars>
          <dgm:bulletEnabled val="1"/>
        </dgm:presLayoutVars>
      </dgm:prSet>
      <dgm:spPr/>
      <dgm:t>
        <a:bodyPr/>
        <a:lstStyle/>
        <a:p>
          <a:endParaRPr lang="it-IT"/>
        </a:p>
      </dgm:t>
    </dgm:pt>
    <dgm:pt modelId="{81E99544-A2D9-4940-B434-191CE2D6D41E}" type="pres">
      <dgm:prSet presAssocID="{DAFE16D0-4930-494C-B44F-A4612D5238C3}" presName="Name9" presStyleLbl="parChTrans1D2" presStyleIdx="3" presStyleCnt="9"/>
      <dgm:spPr/>
      <dgm:t>
        <a:bodyPr/>
        <a:lstStyle/>
        <a:p>
          <a:endParaRPr lang="it-IT"/>
        </a:p>
      </dgm:t>
    </dgm:pt>
    <dgm:pt modelId="{74E048BA-DD5E-F548-93E1-DD53C7FA30BB}" type="pres">
      <dgm:prSet presAssocID="{DAFE16D0-4930-494C-B44F-A4612D5238C3}" presName="connTx" presStyleLbl="parChTrans1D2" presStyleIdx="3" presStyleCnt="9"/>
      <dgm:spPr/>
      <dgm:t>
        <a:bodyPr/>
        <a:lstStyle/>
        <a:p>
          <a:endParaRPr lang="it-IT"/>
        </a:p>
      </dgm:t>
    </dgm:pt>
    <dgm:pt modelId="{7C86C436-25EE-3B4E-9432-B6207B171A2B}" type="pres">
      <dgm:prSet presAssocID="{E93F3BD0-DD35-104E-8E52-3EC5E85DA1C2}" presName="node" presStyleLbl="node1" presStyleIdx="3" presStyleCnt="9" custScaleX="197206" custScaleY="132156" custRadScaleRad="129662" custRadScaleInc="7940">
        <dgm:presLayoutVars>
          <dgm:bulletEnabled val="1"/>
        </dgm:presLayoutVars>
      </dgm:prSet>
      <dgm:spPr/>
      <dgm:t>
        <a:bodyPr/>
        <a:lstStyle/>
        <a:p>
          <a:endParaRPr lang="it-IT"/>
        </a:p>
      </dgm:t>
    </dgm:pt>
    <dgm:pt modelId="{E23A4C56-24A9-2448-B878-05EE66B5632D}" type="pres">
      <dgm:prSet presAssocID="{E76B0B17-6021-B849-B1E0-B051111EBF77}" presName="Name9" presStyleLbl="parChTrans1D2" presStyleIdx="4" presStyleCnt="9"/>
      <dgm:spPr/>
      <dgm:t>
        <a:bodyPr/>
        <a:lstStyle/>
        <a:p>
          <a:endParaRPr lang="it-IT"/>
        </a:p>
      </dgm:t>
    </dgm:pt>
    <dgm:pt modelId="{C264BD64-A4CC-A746-A531-01AAE69B4E98}" type="pres">
      <dgm:prSet presAssocID="{E76B0B17-6021-B849-B1E0-B051111EBF77}" presName="connTx" presStyleLbl="parChTrans1D2" presStyleIdx="4" presStyleCnt="9"/>
      <dgm:spPr/>
      <dgm:t>
        <a:bodyPr/>
        <a:lstStyle/>
        <a:p>
          <a:endParaRPr lang="it-IT"/>
        </a:p>
      </dgm:t>
    </dgm:pt>
    <dgm:pt modelId="{401617CE-D29A-D24A-98C3-B510F4940F06}" type="pres">
      <dgm:prSet presAssocID="{0DDF341A-35F9-8244-9417-4BBFEB5148E1}" presName="node" presStyleLbl="node1" presStyleIdx="4" presStyleCnt="9" custScaleX="166237" custScaleY="131568" custRadScaleRad="130192" custRadScaleInc="334666">
        <dgm:presLayoutVars>
          <dgm:bulletEnabled val="1"/>
        </dgm:presLayoutVars>
      </dgm:prSet>
      <dgm:spPr/>
      <dgm:t>
        <a:bodyPr/>
        <a:lstStyle/>
        <a:p>
          <a:endParaRPr lang="it-IT"/>
        </a:p>
      </dgm:t>
    </dgm:pt>
    <dgm:pt modelId="{DBB14D50-CF83-0642-8A4C-AAA76F4154E9}" type="pres">
      <dgm:prSet presAssocID="{AAA9BCBB-574D-2B45-AD2A-5AC9F3DCE152}" presName="Name9" presStyleLbl="parChTrans1D2" presStyleIdx="5" presStyleCnt="9"/>
      <dgm:spPr/>
      <dgm:t>
        <a:bodyPr/>
        <a:lstStyle/>
        <a:p>
          <a:endParaRPr lang="it-IT"/>
        </a:p>
      </dgm:t>
    </dgm:pt>
    <dgm:pt modelId="{960CD6D0-99FE-974A-9962-65A3DE95A3C2}" type="pres">
      <dgm:prSet presAssocID="{AAA9BCBB-574D-2B45-AD2A-5AC9F3DCE152}" presName="connTx" presStyleLbl="parChTrans1D2" presStyleIdx="5" presStyleCnt="9"/>
      <dgm:spPr/>
      <dgm:t>
        <a:bodyPr/>
        <a:lstStyle/>
        <a:p>
          <a:endParaRPr lang="it-IT"/>
        </a:p>
      </dgm:t>
    </dgm:pt>
    <dgm:pt modelId="{FB0AAEE1-D5EF-3340-8899-A364C28A8831}" type="pres">
      <dgm:prSet presAssocID="{F523D408-8BD1-0E43-8F3D-C1EDBF80ED5B}" presName="node" presStyleLbl="node1" presStyleIdx="5" presStyleCnt="9" custScaleX="219447" custScaleY="189492" custRadScaleRad="206839" custRadScaleInc="449676">
        <dgm:presLayoutVars>
          <dgm:bulletEnabled val="1"/>
        </dgm:presLayoutVars>
      </dgm:prSet>
      <dgm:spPr/>
      <dgm:t>
        <a:bodyPr/>
        <a:lstStyle/>
        <a:p>
          <a:endParaRPr lang="it-IT"/>
        </a:p>
      </dgm:t>
    </dgm:pt>
    <dgm:pt modelId="{CEA3B335-817F-8E4E-82D5-EC96A361EA08}" type="pres">
      <dgm:prSet presAssocID="{32658959-73FB-7C4D-89D8-2F351749A2BA}" presName="Name9" presStyleLbl="parChTrans1D2" presStyleIdx="6" presStyleCnt="9"/>
      <dgm:spPr/>
      <dgm:t>
        <a:bodyPr/>
        <a:lstStyle/>
        <a:p>
          <a:endParaRPr lang="it-IT"/>
        </a:p>
      </dgm:t>
    </dgm:pt>
    <dgm:pt modelId="{1E329D89-64D8-864B-A991-B432C9295B50}" type="pres">
      <dgm:prSet presAssocID="{32658959-73FB-7C4D-89D8-2F351749A2BA}" presName="connTx" presStyleLbl="parChTrans1D2" presStyleIdx="6" presStyleCnt="9"/>
      <dgm:spPr/>
      <dgm:t>
        <a:bodyPr/>
        <a:lstStyle/>
        <a:p>
          <a:endParaRPr lang="it-IT"/>
        </a:p>
      </dgm:t>
    </dgm:pt>
    <dgm:pt modelId="{2CF5AAFF-3975-F845-98D0-B5DF14358E84}" type="pres">
      <dgm:prSet presAssocID="{1752EEB8-C088-064C-89CC-B2D4F9CBCF59}" presName="node" presStyleLbl="node1" presStyleIdx="6" presStyleCnt="9" custScaleX="220447" custScaleY="176054" custRadScaleRad="105306" custRadScaleInc="391792">
        <dgm:presLayoutVars>
          <dgm:bulletEnabled val="1"/>
        </dgm:presLayoutVars>
      </dgm:prSet>
      <dgm:spPr/>
      <dgm:t>
        <a:bodyPr/>
        <a:lstStyle/>
        <a:p>
          <a:endParaRPr lang="it-IT"/>
        </a:p>
      </dgm:t>
    </dgm:pt>
    <dgm:pt modelId="{1DE18513-56E2-4B3A-A51D-11B4D1BED2FE}" type="pres">
      <dgm:prSet presAssocID="{BA988568-A5F0-43AB-803F-9EB0F721822A}" presName="Name9" presStyleLbl="parChTrans1D2" presStyleIdx="7" presStyleCnt="9"/>
      <dgm:spPr/>
      <dgm:t>
        <a:bodyPr/>
        <a:lstStyle/>
        <a:p>
          <a:endParaRPr lang="it-IT"/>
        </a:p>
      </dgm:t>
    </dgm:pt>
    <dgm:pt modelId="{6A8C24AB-CE21-4CDB-B7DD-10DC82647E16}" type="pres">
      <dgm:prSet presAssocID="{BA988568-A5F0-43AB-803F-9EB0F721822A}" presName="connTx" presStyleLbl="parChTrans1D2" presStyleIdx="7" presStyleCnt="9"/>
      <dgm:spPr/>
      <dgm:t>
        <a:bodyPr/>
        <a:lstStyle/>
        <a:p>
          <a:endParaRPr lang="it-IT"/>
        </a:p>
      </dgm:t>
    </dgm:pt>
    <dgm:pt modelId="{35E4D6B5-B439-45E7-BC18-B267D8A59A0B}" type="pres">
      <dgm:prSet presAssocID="{2D19B4CD-CA80-4D36-9289-08FC25E170AD}" presName="node" presStyleLbl="node1" presStyleIdx="7" presStyleCnt="9" custScaleX="198322" custScaleY="135840" custRadScaleRad="206884" custRadScaleInc="-157431">
        <dgm:presLayoutVars>
          <dgm:bulletEnabled val="1"/>
        </dgm:presLayoutVars>
      </dgm:prSet>
      <dgm:spPr/>
      <dgm:t>
        <a:bodyPr/>
        <a:lstStyle/>
        <a:p>
          <a:endParaRPr lang="it-IT"/>
        </a:p>
      </dgm:t>
    </dgm:pt>
    <dgm:pt modelId="{1DF0A316-4DCD-408C-915A-B1566D2CB54B}" type="pres">
      <dgm:prSet presAssocID="{084C61A7-B4C3-4111-AE49-BE8C8CFA3C01}" presName="Name9" presStyleLbl="parChTrans1D2" presStyleIdx="8" presStyleCnt="9"/>
      <dgm:spPr/>
      <dgm:t>
        <a:bodyPr/>
        <a:lstStyle/>
        <a:p>
          <a:endParaRPr lang="it-IT"/>
        </a:p>
      </dgm:t>
    </dgm:pt>
    <dgm:pt modelId="{E83DC9DD-790D-488A-BB20-C03DAAD3FE61}" type="pres">
      <dgm:prSet presAssocID="{084C61A7-B4C3-4111-AE49-BE8C8CFA3C01}" presName="connTx" presStyleLbl="parChTrans1D2" presStyleIdx="8" presStyleCnt="9"/>
      <dgm:spPr/>
      <dgm:t>
        <a:bodyPr/>
        <a:lstStyle/>
        <a:p>
          <a:endParaRPr lang="it-IT"/>
        </a:p>
      </dgm:t>
    </dgm:pt>
    <dgm:pt modelId="{7D949F6E-3A1E-4ED0-B7B7-0462C17FACD3}" type="pres">
      <dgm:prSet presAssocID="{B435420F-89E2-4CFF-B9BC-E3F0F7C75176}" presName="node" presStyleLbl="node1" presStyleIdx="8" presStyleCnt="9" custScaleX="192486" custScaleY="116243" custRadScaleRad="190846" custRadScaleInc="-266856">
        <dgm:presLayoutVars>
          <dgm:bulletEnabled val="1"/>
        </dgm:presLayoutVars>
      </dgm:prSet>
      <dgm:spPr/>
      <dgm:t>
        <a:bodyPr/>
        <a:lstStyle/>
        <a:p>
          <a:endParaRPr lang="it-IT"/>
        </a:p>
      </dgm:t>
    </dgm:pt>
  </dgm:ptLst>
  <dgm:cxnLst>
    <dgm:cxn modelId="{35BA49E9-BBA1-4D7A-8C0B-7F9394C33926}" type="presOf" srcId="{BA988568-A5F0-43AB-803F-9EB0F721822A}" destId="{6A8C24AB-CE21-4CDB-B7DD-10DC82647E16}" srcOrd="1" destOrd="0" presId="urn:microsoft.com/office/officeart/2005/8/layout/radial1"/>
    <dgm:cxn modelId="{763F7C17-768F-40F8-B45E-609B45E1C9AC}" type="presOf" srcId="{5DD29192-C815-FD4E-B7E1-1C61357D3C9A}" destId="{B1A959F2-9839-E64A-8038-55CC3971DFEB}" srcOrd="1" destOrd="0" presId="urn:microsoft.com/office/officeart/2005/8/layout/radial1"/>
    <dgm:cxn modelId="{A28F5682-252C-F04E-91A4-ACF91A1FFD6B}" srcId="{A2143F95-4E3D-1047-83F0-2D5267707804}" destId="{0DDF341A-35F9-8244-9417-4BBFEB5148E1}" srcOrd="4" destOrd="0" parTransId="{E76B0B17-6021-B849-B1E0-B051111EBF77}" sibTransId="{46672E0F-1470-424F-A6C6-3C1B53135070}"/>
    <dgm:cxn modelId="{5D978D7F-C89A-41EF-A50F-5F6D245DCF06}" type="presOf" srcId="{BE6E3342-BAAF-5F4B-ADFA-EF9359012E4E}" destId="{2277F5D7-04B8-204D-B271-F11C146EACB8}" srcOrd="1" destOrd="0" presId="urn:microsoft.com/office/officeart/2005/8/layout/radial1"/>
    <dgm:cxn modelId="{7409D8FB-A1CC-4F68-B637-222A8481E809}" type="presOf" srcId="{4CC0F530-6695-274A-A8F2-4C4713F1166F}" destId="{869A18CD-BDFE-F44B-B0CB-98B8AF1F6D6A}" srcOrd="0" destOrd="0" presId="urn:microsoft.com/office/officeart/2005/8/layout/radial1"/>
    <dgm:cxn modelId="{F0663C95-F86F-49ED-B53A-5FA0D6154970}" type="presOf" srcId="{E76B0B17-6021-B849-B1E0-B051111EBF77}" destId="{C264BD64-A4CC-A746-A531-01AAE69B4E98}" srcOrd="1" destOrd="0" presId="urn:microsoft.com/office/officeart/2005/8/layout/radial1"/>
    <dgm:cxn modelId="{E99F4142-D9D5-454C-AF9E-97B581F9B591}" type="presOf" srcId="{2D19B4CD-CA80-4D36-9289-08FC25E170AD}" destId="{35E4D6B5-B439-45E7-BC18-B267D8A59A0B}" srcOrd="0" destOrd="0" presId="urn:microsoft.com/office/officeart/2005/8/layout/radial1"/>
    <dgm:cxn modelId="{1468DDB8-DB31-DC4F-AA16-9B3718A5BCB0}" srcId="{A2143F95-4E3D-1047-83F0-2D5267707804}" destId="{A9013C20-0133-244E-A7BD-C505797CBCC9}" srcOrd="2" destOrd="0" parTransId="{E0572D54-2627-9B46-804E-D201B8F081D4}" sibTransId="{B1603694-90C4-6040-91F7-D80988B81B1E}"/>
    <dgm:cxn modelId="{5B06BBA1-7C58-4A01-8C30-AF47DE11C36C}" type="presOf" srcId="{DAFE16D0-4930-494C-B44F-A4612D5238C3}" destId="{74E048BA-DD5E-F548-93E1-DD53C7FA30BB}" srcOrd="1" destOrd="0" presId="urn:microsoft.com/office/officeart/2005/8/layout/radial1"/>
    <dgm:cxn modelId="{DA3A0E62-B755-4F6E-AD1B-01BB4F43BEAA}" type="presOf" srcId="{BE6E3342-BAAF-5F4B-ADFA-EF9359012E4E}" destId="{882A0E98-1F59-3C49-8C4F-A1AE2BBDFA5E}" srcOrd="0" destOrd="0" presId="urn:microsoft.com/office/officeart/2005/8/layout/radial1"/>
    <dgm:cxn modelId="{0CD7B4E9-E1DC-49AF-A45C-DE097B18E38B}" type="presOf" srcId="{DAFE16D0-4930-494C-B44F-A4612D5238C3}" destId="{81E99544-A2D9-4940-B434-191CE2D6D41E}" srcOrd="0" destOrd="0" presId="urn:microsoft.com/office/officeart/2005/8/layout/radial1"/>
    <dgm:cxn modelId="{4AAD3C80-98FF-4199-B0AE-CB6928B1B889}" srcId="{A641EB90-A664-E84E-8D97-8AFEA98F501F}" destId="{974C3EBD-405F-473A-895B-8F4C3DD73682}" srcOrd="1" destOrd="0" parTransId="{CE9E8DE7-C6EA-402A-9660-22BDB3F0D999}" sibTransId="{D49EDCDD-9446-4146-9ADD-2AE8A032D31D}"/>
    <dgm:cxn modelId="{3A60F616-29D9-4F84-A308-7DFDC3B313A4}" type="presOf" srcId="{E0572D54-2627-9B46-804E-D201B8F081D4}" destId="{F80E9E04-465A-FF47-9D9A-21E3CE00C281}" srcOrd="0" destOrd="0" presId="urn:microsoft.com/office/officeart/2005/8/layout/radial1"/>
    <dgm:cxn modelId="{478200CD-C195-4990-A861-ACF0AD9ABE68}" type="presOf" srcId="{E0572D54-2627-9B46-804E-D201B8F081D4}" destId="{9D2AE32C-78C8-3348-A224-E225BC00107F}" srcOrd="1" destOrd="0" presId="urn:microsoft.com/office/officeart/2005/8/layout/radial1"/>
    <dgm:cxn modelId="{F914493C-3BFF-46C1-AABF-A2A824D4523A}" srcId="{A641EB90-A664-E84E-8D97-8AFEA98F501F}" destId="{46878024-0585-4555-BC0E-CFB3D32D8105}" srcOrd="2" destOrd="0" parTransId="{B7CE92C8-A4FA-4CE2-93EF-FCFEAB3456A1}" sibTransId="{AB3F0F02-DE42-4170-B5E1-563461AEC751}"/>
    <dgm:cxn modelId="{4CD673D5-9ECB-9E4E-A7B8-2551C5AAEC01}" srcId="{A2143F95-4E3D-1047-83F0-2D5267707804}" destId="{4CC0F530-6695-274A-A8F2-4C4713F1166F}" srcOrd="1" destOrd="0" parTransId="{5DD29192-C815-FD4E-B7E1-1C61357D3C9A}" sibTransId="{C8FDE6C7-625F-7F46-8E64-D3C5BF070850}"/>
    <dgm:cxn modelId="{9D904E1A-60AC-45A2-A8BE-653654FE3D1E}" type="presOf" srcId="{E93F3BD0-DD35-104E-8E52-3EC5E85DA1C2}" destId="{7C86C436-25EE-3B4E-9432-B6207B171A2B}" srcOrd="0" destOrd="0" presId="urn:microsoft.com/office/officeart/2005/8/layout/radial1"/>
    <dgm:cxn modelId="{9EBC982D-8306-4BBC-9C93-1CDCC111EFED}" type="presOf" srcId="{E76B0B17-6021-B849-B1E0-B051111EBF77}" destId="{E23A4C56-24A9-2448-B878-05EE66B5632D}" srcOrd="0" destOrd="0" presId="urn:microsoft.com/office/officeart/2005/8/layout/radial1"/>
    <dgm:cxn modelId="{C7DE7E86-023C-4F09-9CF7-05BC60F505DA}" type="presOf" srcId="{AAA9BCBB-574D-2B45-AD2A-5AC9F3DCE152}" destId="{DBB14D50-CF83-0642-8A4C-AAA76F4154E9}" srcOrd="0" destOrd="0" presId="urn:microsoft.com/office/officeart/2005/8/layout/radial1"/>
    <dgm:cxn modelId="{4B80EE69-93A6-49CB-856E-FA12CF80BB9E}" type="presOf" srcId="{32658959-73FB-7C4D-89D8-2F351749A2BA}" destId="{1E329D89-64D8-864B-A991-B432C9295B50}" srcOrd="1" destOrd="0" presId="urn:microsoft.com/office/officeart/2005/8/layout/radial1"/>
    <dgm:cxn modelId="{BBDB2F49-2828-4925-867B-9F81690FB355}" type="presOf" srcId="{A9013C20-0133-244E-A7BD-C505797CBCC9}" destId="{02841EE5-FFA6-B941-99D9-6A6716A87837}" srcOrd="0" destOrd="0" presId="urn:microsoft.com/office/officeart/2005/8/layout/radial1"/>
    <dgm:cxn modelId="{A3688AB8-D2CD-43A8-94B6-0699B66CB7D4}" type="presOf" srcId="{A641EB90-A664-E84E-8D97-8AFEA98F501F}" destId="{517F6271-C9AE-C64B-932B-70EE43EDFDB4}" srcOrd="0" destOrd="0" presId="urn:microsoft.com/office/officeart/2005/8/layout/radial1"/>
    <dgm:cxn modelId="{1373664F-BC36-924F-AB16-4247DDCA3725}" srcId="{A2143F95-4E3D-1047-83F0-2D5267707804}" destId="{1752EEB8-C088-064C-89CC-B2D4F9CBCF59}" srcOrd="6" destOrd="0" parTransId="{32658959-73FB-7C4D-89D8-2F351749A2BA}" sibTransId="{33867592-810C-F64A-8F98-86F80115B7E5}"/>
    <dgm:cxn modelId="{8CBC86D0-AC1A-4D81-8761-A41276BE2E96}" type="presOf" srcId="{F523D408-8BD1-0E43-8F3D-C1EDBF80ED5B}" destId="{FB0AAEE1-D5EF-3340-8899-A364C28A8831}" srcOrd="0" destOrd="0" presId="urn:microsoft.com/office/officeart/2005/8/layout/radial1"/>
    <dgm:cxn modelId="{64DC038A-F32A-4520-9EAA-06678335E7CD}" type="presOf" srcId="{32658959-73FB-7C4D-89D8-2F351749A2BA}" destId="{CEA3B335-817F-8E4E-82D5-EC96A361EA08}" srcOrd="0" destOrd="0" presId="urn:microsoft.com/office/officeart/2005/8/layout/radial1"/>
    <dgm:cxn modelId="{0679A4C8-F4CC-48FF-86DB-EB74280F5CBB}" type="presOf" srcId="{AAA9BCBB-574D-2B45-AD2A-5AC9F3DCE152}" destId="{960CD6D0-99FE-974A-9962-65A3DE95A3C2}" srcOrd="1" destOrd="0" presId="urn:microsoft.com/office/officeart/2005/8/layout/radial1"/>
    <dgm:cxn modelId="{1D9C2737-25D9-3744-BF25-87CFD42276A6}" srcId="{A2143F95-4E3D-1047-83F0-2D5267707804}" destId="{0C5D95AD-3B20-764A-9C3A-B153CC30770E}" srcOrd="0" destOrd="0" parTransId="{BE6E3342-BAAF-5F4B-ADFA-EF9359012E4E}" sibTransId="{2E5A2350-6142-F64B-A72D-1D01FBD854B3}"/>
    <dgm:cxn modelId="{3ADC9E55-13A2-4428-95D8-765777F8D6F0}" srcId="{A2143F95-4E3D-1047-83F0-2D5267707804}" destId="{2D19B4CD-CA80-4D36-9289-08FC25E170AD}" srcOrd="7" destOrd="0" parTransId="{BA988568-A5F0-43AB-803F-9EB0F721822A}" sibTransId="{1530EA0B-C02D-4630-AE4D-6EFA3A00B63A}"/>
    <dgm:cxn modelId="{4B2CFDE6-B4C7-42D6-8AC1-95C7C97FBA95}" type="presOf" srcId="{A2143F95-4E3D-1047-83F0-2D5267707804}" destId="{854F9CA7-FD69-FF46-8BAC-05F6F68C73EE}" srcOrd="0" destOrd="0" presId="urn:microsoft.com/office/officeart/2005/8/layout/radial1"/>
    <dgm:cxn modelId="{5E069256-23BA-8B42-8FCE-78F6091A9D17}" srcId="{A641EB90-A664-E84E-8D97-8AFEA98F501F}" destId="{A2143F95-4E3D-1047-83F0-2D5267707804}" srcOrd="0" destOrd="0" parTransId="{2DA95071-87AD-E34A-93D0-E3BCDB014B0E}" sibTransId="{72C59A46-CDA2-CF49-A3A5-A76EA1E1B424}"/>
    <dgm:cxn modelId="{E669BC8E-0088-4E61-852A-D189CDA51D29}" type="presOf" srcId="{BA988568-A5F0-43AB-803F-9EB0F721822A}" destId="{1DE18513-56E2-4B3A-A51D-11B4D1BED2FE}" srcOrd="0" destOrd="0" presId="urn:microsoft.com/office/officeart/2005/8/layout/radial1"/>
    <dgm:cxn modelId="{0D6CC9D6-202B-434A-B25B-9FFD93091ACA}" type="presOf" srcId="{B435420F-89E2-4CFF-B9BC-E3F0F7C75176}" destId="{7D949F6E-3A1E-4ED0-B7B7-0462C17FACD3}" srcOrd="0" destOrd="0" presId="urn:microsoft.com/office/officeart/2005/8/layout/radial1"/>
    <dgm:cxn modelId="{0C1C925F-DC4C-4292-82A8-1C5406F2A1E2}" type="presOf" srcId="{084C61A7-B4C3-4111-AE49-BE8C8CFA3C01}" destId="{1DF0A316-4DCD-408C-915A-B1566D2CB54B}" srcOrd="0" destOrd="0" presId="urn:microsoft.com/office/officeart/2005/8/layout/radial1"/>
    <dgm:cxn modelId="{A1480D33-E245-8D42-BA12-AF458F585B25}" srcId="{A2143F95-4E3D-1047-83F0-2D5267707804}" destId="{F523D408-8BD1-0E43-8F3D-C1EDBF80ED5B}" srcOrd="5" destOrd="0" parTransId="{AAA9BCBB-574D-2B45-AD2A-5AC9F3DCE152}" sibTransId="{5BABC64D-693C-6C40-9073-D3207A0D99D9}"/>
    <dgm:cxn modelId="{168FC34B-C550-43B5-85C3-6ACD2D68E5B0}" type="presOf" srcId="{5DD29192-C815-FD4E-B7E1-1C61357D3C9A}" destId="{E8B030B3-BC24-FB4B-9BE8-6E90982C142F}" srcOrd="0" destOrd="0" presId="urn:microsoft.com/office/officeart/2005/8/layout/radial1"/>
    <dgm:cxn modelId="{8B65F599-6641-4FB1-A9B8-F0C6533EC741}" type="presOf" srcId="{1752EEB8-C088-064C-89CC-B2D4F9CBCF59}" destId="{2CF5AAFF-3975-F845-98D0-B5DF14358E84}" srcOrd="0" destOrd="0" presId="urn:microsoft.com/office/officeart/2005/8/layout/radial1"/>
    <dgm:cxn modelId="{2B1729CA-0BA1-4395-BAEE-5160B6A24CDB}" type="presOf" srcId="{084C61A7-B4C3-4111-AE49-BE8C8CFA3C01}" destId="{E83DC9DD-790D-488A-BB20-C03DAAD3FE61}" srcOrd="1" destOrd="0" presId="urn:microsoft.com/office/officeart/2005/8/layout/radial1"/>
    <dgm:cxn modelId="{95516754-AC1B-4634-959C-19BB4D936982}" type="presOf" srcId="{0DDF341A-35F9-8244-9417-4BBFEB5148E1}" destId="{401617CE-D29A-D24A-98C3-B510F4940F06}" srcOrd="0" destOrd="0" presId="urn:microsoft.com/office/officeart/2005/8/layout/radial1"/>
    <dgm:cxn modelId="{82282CB8-A52A-4AC3-A903-E0D47A3912BA}" srcId="{A2143F95-4E3D-1047-83F0-2D5267707804}" destId="{B435420F-89E2-4CFF-B9BC-E3F0F7C75176}" srcOrd="8" destOrd="0" parTransId="{084C61A7-B4C3-4111-AE49-BE8C8CFA3C01}" sibTransId="{22BD9E29-CC8C-434E-9C64-7E6AF645F4A7}"/>
    <dgm:cxn modelId="{6D408EEF-8FD8-4637-8A8C-D4CAFB598D4D}" type="presOf" srcId="{0C5D95AD-3B20-764A-9C3A-B153CC30770E}" destId="{297D0762-BA69-FE41-A67F-10B971DF4DD1}" srcOrd="0" destOrd="0" presId="urn:microsoft.com/office/officeart/2005/8/layout/radial1"/>
    <dgm:cxn modelId="{2472BFB8-D404-964A-8C0D-6F90C2A49517}" srcId="{A2143F95-4E3D-1047-83F0-2D5267707804}" destId="{E93F3BD0-DD35-104E-8E52-3EC5E85DA1C2}" srcOrd="3" destOrd="0" parTransId="{DAFE16D0-4930-494C-B44F-A4612D5238C3}" sibTransId="{B09004B4-E267-5946-A68F-434C97ECA7A7}"/>
    <dgm:cxn modelId="{6A4158E1-CB54-46E5-9D38-9CBBA2CA6739}" type="presParOf" srcId="{517F6271-C9AE-C64B-932B-70EE43EDFDB4}" destId="{854F9CA7-FD69-FF46-8BAC-05F6F68C73EE}" srcOrd="0" destOrd="0" presId="urn:microsoft.com/office/officeart/2005/8/layout/radial1"/>
    <dgm:cxn modelId="{9BB39CBF-3810-4A19-8321-A7920011F36E}" type="presParOf" srcId="{517F6271-C9AE-C64B-932B-70EE43EDFDB4}" destId="{882A0E98-1F59-3C49-8C4F-A1AE2BBDFA5E}" srcOrd="1" destOrd="0" presId="urn:microsoft.com/office/officeart/2005/8/layout/radial1"/>
    <dgm:cxn modelId="{297C687D-72E2-4E1A-B2CA-4E2628829F6D}" type="presParOf" srcId="{882A0E98-1F59-3C49-8C4F-A1AE2BBDFA5E}" destId="{2277F5D7-04B8-204D-B271-F11C146EACB8}" srcOrd="0" destOrd="0" presId="urn:microsoft.com/office/officeart/2005/8/layout/radial1"/>
    <dgm:cxn modelId="{66BE1752-5C4D-4A77-9C7B-4206EFE387BC}" type="presParOf" srcId="{517F6271-C9AE-C64B-932B-70EE43EDFDB4}" destId="{297D0762-BA69-FE41-A67F-10B971DF4DD1}" srcOrd="2" destOrd="0" presId="urn:microsoft.com/office/officeart/2005/8/layout/radial1"/>
    <dgm:cxn modelId="{486A86A0-3FBB-47B1-A9AE-35AF5EF46710}" type="presParOf" srcId="{517F6271-C9AE-C64B-932B-70EE43EDFDB4}" destId="{E8B030B3-BC24-FB4B-9BE8-6E90982C142F}" srcOrd="3" destOrd="0" presId="urn:microsoft.com/office/officeart/2005/8/layout/radial1"/>
    <dgm:cxn modelId="{267AA378-6560-4970-A837-1804A95F19F9}" type="presParOf" srcId="{E8B030B3-BC24-FB4B-9BE8-6E90982C142F}" destId="{B1A959F2-9839-E64A-8038-55CC3971DFEB}" srcOrd="0" destOrd="0" presId="urn:microsoft.com/office/officeart/2005/8/layout/radial1"/>
    <dgm:cxn modelId="{A6B86081-B8DD-4E98-939F-EE89FBEB74A8}" type="presParOf" srcId="{517F6271-C9AE-C64B-932B-70EE43EDFDB4}" destId="{869A18CD-BDFE-F44B-B0CB-98B8AF1F6D6A}" srcOrd="4" destOrd="0" presId="urn:microsoft.com/office/officeart/2005/8/layout/radial1"/>
    <dgm:cxn modelId="{75C17905-2635-4E4F-A55D-5A220908CE9A}" type="presParOf" srcId="{517F6271-C9AE-C64B-932B-70EE43EDFDB4}" destId="{F80E9E04-465A-FF47-9D9A-21E3CE00C281}" srcOrd="5" destOrd="0" presId="urn:microsoft.com/office/officeart/2005/8/layout/radial1"/>
    <dgm:cxn modelId="{DE5A95DB-CF89-48AD-BA87-EBA7BE3CBEA8}" type="presParOf" srcId="{F80E9E04-465A-FF47-9D9A-21E3CE00C281}" destId="{9D2AE32C-78C8-3348-A224-E225BC00107F}" srcOrd="0" destOrd="0" presId="urn:microsoft.com/office/officeart/2005/8/layout/radial1"/>
    <dgm:cxn modelId="{F1CC66E1-B8D1-47C5-8AD3-4A985466009E}" type="presParOf" srcId="{517F6271-C9AE-C64B-932B-70EE43EDFDB4}" destId="{02841EE5-FFA6-B941-99D9-6A6716A87837}" srcOrd="6" destOrd="0" presId="urn:microsoft.com/office/officeart/2005/8/layout/radial1"/>
    <dgm:cxn modelId="{6C03F88E-7C30-4D3E-8AEC-2D95A7E2EA96}" type="presParOf" srcId="{517F6271-C9AE-C64B-932B-70EE43EDFDB4}" destId="{81E99544-A2D9-4940-B434-191CE2D6D41E}" srcOrd="7" destOrd="0" presId="urn:microsoft.com/office/officeart/2005/8/layout/radial1"/>
    <dgm:cxn modelId="{A184CFFD-03A3-4FF0-8B8C-653212D9966C}" type="presParOf" srcId="{81E99544-A2D9-4940-B434-191CE2D6D41E}" destId="{74E048BA-DD5E-F548-93E1-DD53C7FA30BB}" srcOrd="0" destOrd="0" presId="urn:microsoft.com/office/officeart/2005/8/layout/radial1"/>
    <dgm:cxn modelId="{9271128D-0559-45CA-ACE9-F7BA0035FAF9}" type="presParOf" srcId="{517F6271-C9AE-C64B-932B-70EE43EDFDB4}" destId="{7C86C436-25EE-3B4E-9432-B6207B171A2B}" srcOrd="8" destOrd="0" presId="urn:microsoft.com/office/officeart/2005/8/layout/radial1"/>
    <dgm:cxn modelId="{4F67478B-5EDE-48D4-BF17-E98CCA0E1BEF}" type="presParOf" srcId="{517F6271-C9AE-C64B-932B-70EE43EDFDB4}" destId="{E23A4C56-24A9-2448-B878-05EE66B5632D}" srcOrd="9" destOrd="0" presId="urn:microsoft.com/office/officeart/2005/8/layout/radial1"/>
    <dgm:cxn modelId="{E702A95A-1F96-4CC9-A9B2-36664428EE68}" type="presParOf" srcId="{E23A4C56-24A9-2448-B878-05EE66B5632D}" destId="{C264BD64-A4CC-A746-A531-01AAE69B4E98}" srcOrd="0" destOrd="0" presId="urn:microsoft.com/office/officeart/2005/8/layout/radial1"/>
    <dgm:cxn modelId="{C32EE1E9-2B00-4DB0-AA67-00957CDDB61A}" type="presParOf" srcId="{517F6271-C9AE-C64B-932B-70EE43EDFDB4}" destId="{401617CE-D29A-D24A-98C3-B510F4940F06}" srcOrd="10" destOrd="0" presId="urn:microsoft.com/office/officeart/2005/8/layout/radial1"/>
    <dgm:cxn modelId="{382358C1-DA65-4117-9E06-550F36DC9B43}" type="presParOf" srcId="{517F6271-C9AE-C64B-932B-70EE43EDFDB4}" destId="{DBB14D50-CF83-0642-8A4C-AAA76F4154E9}" srcOrd="11" destOrd="0" presId="urn:microsoft.com/office/officeart/2005/8/layout/radial1"/>
    <dgm:cxn modelId="{ACCC709E-D2A8-4518-A1EC-9ED54178F157}" type="presParOf" srcId="{DBB14D50-CF83-0642-8A4C-AAA76F4154E9}" destId="{960CD6D0-99FE-974A-9962-65A3DE95A3C2}" srcOrd="0" destOrd="0" presId="urn:microsoft.com/office/officeart/2005/8/layout/radial1"/>
    <dgm:cxn modelId="{A11F717C-EB5C-41AA-BE10-4E88056331BC}" type="presParOf" srcId="{517F6271-C9AE-C64B-932B-70EE43EDFDB4}" destId="{FB0AAEE1-D5EF-3340-8899-A364C28A8831}" srcOrd="12" destOrd="0" presId="urn:microsoft.com/office/officeart/2005/8/layout/radial1"/>
    <dgm:cxn modelId="{7CC9F7AB-42E5-48AE-B4B9-A239C3126CD5}" type="presParOf" srcId="{517F6271-C9AE-C64B-932B-70EE43EDFDB4}" destId="{CEA3B335-817F-8E4E-82D5-EC96A361EA08}" srcOrd="13" destOrd="0" presId="urn:microsoft.com/office/officeart/2005/8/layout/radial1"/>
    <dgm:cxn modelId="{0456B99D-EBA0-4504-8408-9635C402E523}" type="presParOf" srcId="{CEA3B335-817F-8E4E-82D5-EC96A361EA08}" destId="{1E329D89-64D8-864B-A991-B432C9295B50}" srcOrd="0" destOrd="0" presId="urn:microsoft.com/office/officeart/2005/8/layout/radial1"/>
    <dgm:cxn modelId="{C71B3FAC-363D-4045-9EF6-1E3917BED1CA}" type="presParOf" srcId="{517F6271-C9AE-C64B-932B-70EE43EDFDB4}" destId="{2CF5AAFF-3975-F845-98D0-B5DF14358E84}" srcOrd="14" destOrd="0" presId="urn:microsoft.com/office/officeart/2005/8/layout/radial1"/>
    <dgm:cxn modelId="{EA4E0F0A-8ADD-4052-A2E3-E72848A92746}" type="presParOf" srcId="{517F6271-C9AE-C64B-932B-70EE43EDFDB4}" destId="{1DE18513-56E2-4B3A-A51D-11B4D1BED2FE}" srcOrd="15" destOrd="0" presId="urn:microsoft.com/office/officeart/2005/8/layout/radial1"/>
    <dgm:cxn modelId="{A754AF49-A5D3-4166-A089-1BC74337D434}" type="presParOf" srcId="{1DE18513-56E2-4B3A-A51D-11B4D1BED2FE}" destId="{6A8C24AB-CE21-4CDB-B7DD-10DC82647E16}" srcOrd="0" destOrd="0" presId="urn:microsoft.com/office/officeart/2005/8/layout/radial1"/>
    <dgm:cxn modelId="{B4B734A7-6EE8-4D00-8E48-877F54119D47}" type="presParOf" srcId="{517F6271-C9AE-C64B-932B-70EE43EDFDB4}" destId="{35E4D6B5-B439-45E7-BC18-B267D8A59A0B}" srcOrd="16" destOrd="0" presId="urn:microsoft.com/office/officeart/2005/8/layout/radial1"/>
    <dgm:cxn modelId="{F2A9E571-372F-4A1E-9880-5A1B96D39576}" type="presParOf" srcId="{517F6271-C9AE-C64B-932B-70EE43EDFDB4}" destId="{1DF0A316-4DCD-408C-915A-B1566D2CB54B}" srcOrd="17" destOrd="0" presId="urn:microsoft.com/office/officeart/2005/8/layout/radial1"/>
    <dgm:cxn modelId="{458A7799-BB0C-482F-8D2F-4348B4ECE09C}" type="presParOf" srcId="{1DF0A316-4DCD-408C-915A-B1566D2CB54B}" destId="{E83DC9DD-790D-488A-BB20-C03DAAD3FE61}" srcOrd="0" destOrd="0" presId="urn:microsoft.com/office/officeart/2005/8/layout/radial1"/>
    <dgm:cxn modelId="{9D5774C2-6B44-4AB4-BEB4-053A8CA18E86}" type="presParOf" srcId="{517F6271-C9AE-C64B-932B-70EE43EDFDB4}" destId="{7D949F6E-3A1E-4ED0-B7B7-0462C17FACD3}" srcOrd="18"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F9CA7-FD69-FF46-8BAC-05F6F68C73EE}">
      <dsp:nvSpPr>
        <dsp:cNvPr id="0" name=""/>
        <dsp:cNvSpPr/>
      </dsp:nvSpPr>
      <dsp:spPr>
        <a:xfrm>
          <a:off x="3853865" y="2147916"/>
          <a:ext cx="2402904" cy="1329128"/>
        </a:xfrm>
        <a:prstGeom prst="ellipse">
          <a:avLst/>
        </a:prstGeom>
        <a:solidFill>
          <a:schemeClr val="accent5">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a:solidFill>
                <a:schemeClr val="tx1"/>
              </a:solidFill>
              <a:latin typeface="+mn-lt"/>
            </a:rPr>
            <a:t>Rapporto riesame triennale  Luglio 2019</a:t>
          </a:r>
        </a:p>
      </dsp:txBody>
      <dsp:txXfrm>
        <a:off x="4205762" y="2342562"/>
        <a:ext cx="1699110" cy="939836"/>
      </dsp:txXfrm>
    </dsp:sp>
    <dsp:sp modelId="{882A0E98-1F59-3C49-8C4F-A1AE2BBDFA5E}">
      <dsp:nvSpPr>
        <dsp:cNvPr id="0" name=""/>
        <dsp:cNvSpPr/>
      </dsp:nvSpPr>
      <dsp:spPr>
        <a:xfrm rot="18720383">
          <a:off x="5428485" y="1845292"/>
          <a:ext cx="982817" cy="14388"/>
        </a:xfrm>
        <a:custGeom>
          <a:avLst/>
          <a:gdLst/>
          <a:ahLst/>
          <a:cxnLst/>
          <a:rect l="0" t="0" r="0" b="0"/>
          <a:pathLst>
            <a:path>
              <a:moveTo>
                <a:pt x="0" y="7194"/>
              </a:moveTo>
              <a:lnTo>
                <a:pt x="982817"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895323" y="1827916"/>
        <a:ext cx="49140" cy="49140"/>
      </dsp:txXfrm>
    </dsp:sp>
    <dsp:sp modelId="{297D0762-BA69-FE41-A67F-10B971DF4DD1}">
      <dsp:nvSpPr>
        <dsp:cNvPr id="0" name=""/>
        <dsp:cNvSpPr/>
      </dsp:nvSpPr>
      <dsp:spPr>
        <a:xfrm>
          <a:off x="5915950" y="191730"/>
          <a:ext cx="1698352" cy="1444481"/>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Erasmus</a:t>
          </a:r>
          <a:r>
            <a:rPr lang="it-IT" sz="1200" kern="1200" dirty="0">
              <a:solidFill>
                <a:schemeClr val="tx1"/>
              </a:solidFill>
            </a:rPr>
            <a:t>: incontri informativi e </a:t>
          </a:r>
          <a:r>
            <a:rPr lang="it-IT" sz="1200" i="1" u="none" kern="1200" dirty="0">
              <a:solidFill>
                <a:schemeClr val="tx1"/>
              </a:solidFill>
            </a:rPr>
            <a:t>survey</a:t>
          </a:r>
          <a:r>
            <a:rPr lang="it-IT" sz="1200" kern="1200" dirty="0">
              <a:solidFill>
                <a:schemeClr val="tx1"/>
              </a:solidFill>
            </a:rPr>
            <a:t>, meeting di restituzione Erasmus </a:t>
          </a:r>
        </a:p>
      </dsp:txBody>
      <dsp:txXfrm>
        <a:off x="6164668" y="403269"/>
        <a:ext cx="1200916" cy="1021403"/>
      </dsp:txXfrm>
    </dsp:sp>
    <dsp:sp modelId="{E8B030B3-BC24-FB4B-9BE8-6E90982C142F}">
      <dsp:nvSpPr>
        <dsp:cNvPr id="0" name=""/>
        <dsp:cNvSpPr/>
      </dsp:nvSpPr>
      <dsp:spPr>
        <a:xfrm rot="16314510">
          <a:off x="4843391" y="1898837"/>
          <a:ext cx="484263" cy="14388"/>
        </a:xfrm>
        <a:custGeom>
          <a:avLst/>
          <a:gdLst/>
          <a:ahLst/>
          <a:cxnLst/>
          <a:rect l="0" t="0" r="0" b="0"/>
          <a:pathLst>
            <a:path>
              <a:moveTo>
                <a:pt x="0" y="7194"/>
              </a:moveTo>
              <a:lnTo>
                <a:pt x="484263"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073416" y="1893925"/>
        <a:ext cx="24213" cy="24213"/>
      </dsp:txXfrm>
    </dsp:sp>
    <dsp:sp modelId="{869A18CD-BDFE-F44B-B0CB-98B8AF1F6D6A}">
      <dsp:nvSpPr>
        <dsp:cNvPr id="0" name=""/>
        <dsp:cNvSpPr/>
      </dsp:nvSpPr>
      <dsp:spPr>
        <a:xfrm>
          <a:off x="4106176" y="95358"/>
          <a:ext cx="2027082" cy="1568936"/>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Attività seminariale/didattica</a:t>
          </a:r>
          <a:r>
            <a:rPr lang="it-IT" sz="1200" kern="1200" dirty="0">
              <a:solidFill>
                <a:schemeClr val="tx1"/>
              </a:solidFill>
            </a:rPr>
            <a:t>: </a:t>
          </a:r>
          <a:r>
            <a:rPr lang="it-IT" sz="1200" i="1" kern="1200" dirty="0" err="1">
              <a:solidFill>
                <a:schemeClr val="tx1"/>
              </a:solidFill>
            </a:rPr>
            <a:t>breast</a:t>
          </a:r>
          <a:r>
            <a:rPr lang="it-IT" sz="1200" i="1" kern="1200" dirty="0">
              <a:solidFill>
                <a:schemeClr val="tx1"/>
              </a:solidFill>
            </a:rPr>
            <a:t> care </a:t>
          </a:r>
          <a:r>
            <a:rPr lang="it-IT" sz="1200" kern="1200" dirty="0">
              <a:solidFill>
                <a:schemeClr val="tx1"/>
              </a:solidFill>
            </a:rPr>
            <a:t>e Codice Deontologico, avviata progettazione multi professionale del corso 'sicurezza'</a:t>
          </a:r>
        </a:p>
      </dsp:txBody>
      <dsp:txXfrm>
        <a:off x="4403035" y="325123"/>
        <a:ext cx="1433364" cy="1109406"/>
      </dsp:txXfrm>
    </dsp:sp>
    <dsp:sp modelId="{99A68F83-2D4F-3C4E-8559-B25A32BFE734}">
      <dsp:nvSpPr>
        <dsp:cNvPr id="0" name=""/>
        <dsp:cNvSpPr/>
      </dsp:nvSpPr>
      <dsp:spPr>
        <a:xfrm rot="19939462">
          <a:off x="5823901" y="1928820"/>
          <a:ext cx="1805129" cy="14388"/>
        </a:xfrm>
        <a:custGeom>
          <a:avLst/>
          <a:gdLst/>
          <a:ahLst/>
          <a:cxnLst/>
          <a:rect l="0" t="0" r="0" b="0"/>
          <a:pathLst>
            <a:path>
              <a:moveTo>
                <a:pt x="0" y="7194"/>
              </a:moveTo>
              <a:lnTo>
                <a:pt x="1805129"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t-IT" sz="600" kern="1200"/>
        </a:p>
      </dsp:txBody>
      <dsp:txXfrm>
        <a:off x="6681338" y="1890886"/>
        <a:ext cx="90256" cy="90256"/>
      </dsp:txXfrm>
    </dsp:sp>
    <dsp:sp modelId="{FB16683C-6441-144C-8949-A3E4C95A45AE}">
      <dsp:nvSpPr>
        <dsp:cNvPr id="0" name=""/>
        <dsp:cNvSpPr/>
      </dsp:nvSpPr>
      <dsp:spPr>
        <a:xfrm>
          <a:off x="7337043" y="173685"/>
          <a:ext cx="2213083" cy="1723506"/>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Syllabus: </a:t>
          </a:r>
          <a:r>
            <a:rPr lang="it-IT" sz="1200" b="0" kern="1200" dirty="0">
              <a:solidFill>
                <a:schemeClr val="tx1"/>
              </a:solidFill>
            </a:rPr>
            <a:t>traduzione, validazione e caricamento web entro il 30 settembre di 20 Syllabus (es. Patologia Clinica, Infermieristica Preventiva, Sicurezza nell'assistenza) </a:t>
          </a:r>
        </a:p>
      </dsp:txBody>
      <dsp:txXfrm>
        <a:off x="7661142" y="426087"/>
        <a:ext cx="1564885" cy="1218702"/>
      </dsp:txXfrm>
    </dsp:sp>
    <dsp:sp modelId="{F80E9E04-465A-FF47-9D9A-21E3CE00C281}">
      <dsp:nvSpPr>
        <dsp:cNvPr id="0" name=""/>
        <dsp:cNvSpPr/>
      </dsp:nvSpPr>
      <dsp:spPr>
        <a:xfrm rot="21406354">
          <a:off x="6249316" y="2693182"/>
          <a:ext cx="1588113" cy="14388"/>
        </a:xfrm>
        <a:custGeom>
          <a:avLst/>
          <a:gdLst/>
          <a:ahLst/>
          <a:cxnLst/>
          <a:rect l="0" t="0" r="0" b="0"/>
          <a:pathLst>
            <a:path>
              <a:moveTo>
                <a:pt x="0" y="7194"/>
              </a:moveTo>
              <a:lnTo>
                <a:pt x="1588113"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7003670" y="2660673"/>
        <a:ext cx="79405" cy="79405"/>
      </dsp:txXfrm>
    </dsp:sp>
    <dsp:sp modelId="{02841EE5-FFA6-B941-99D9-6A6716A87837}">
      <dsp:nvSpPr>
        <dsp:cNvPr id="0" name=""/>
        <dsp:cNvSpPr/>
      </dsp:nvSpPr>
      <dsp:spPr>
        <a:xfrm>
          <a:off x="7834281" y="1913093"/>
          <a:ext cx="1665148" cy="1391473"/>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Badge</a:t>
          </a:r>
          <a:r>
            <a:rPr lang="it-IT" sz="1200" kern="1200" dirty="0">
              <a:solidFill>
                <a:schemeClr val="tx1"/>
              </a:solidFill>
            </a:rPr>
            <a:t> per tutti gli studenti Ud/Pn,  mappato la disponibilità di </a:t>
          </a:r>
          <a:r>
            <a:rPr lang="it-IT" sz="1200" b="1" kern="1200" dirty="0">
              <a:solidFill>
                <a:schemeClr val="tx1"/>
              </a:solidFill>
            </a:rPr>
            <a:t>stipetti/spogliatoi</a:t>
          </a:r>
          <a:endParaRPr lang="it-IT" sz="1200" kern="1200" dirty="0">
            <a:solidFill>
              <a:schemeClr val="tx1"/>
            </a:solidFill>
          </a:endParaRPr>
        </a:p>
      </dsp:txBody>
      <dsp:txXfrm>
        <a:off x="8078136" y="2116870"/>
        <a:ext cx="1177438" cy="983919"/>
      </dsp:txXfrm>
    </dsp:sp>
    <dsp:sp modelId="{81E99544-A2D9-4940-B434-191CE2D6D41E}">
      <dsp:nvSpPr>
        <dsp:cNvPr id="0" name=""/>
        <dsp:cNvSpPr/>
      </dsp:nvSpPr>
      <dsp:spPr>
        <a:xfrm rot="1064497">
          <a:off x="6061966" y="3351770"/>
          <a:ext cx="1402854" cy="14388"/>
        </a:xfrm>
        <a:custGeom>
          <a:avLst/>
          <a:gdLst/>
          <a:ahLst/>
          <a:cxnLst/>
          <a:rect l="0" t="0" r="0" b="0"/>
          <a:pathLst>
            <a:path>
              <a:moveTo>
                <a:pt x="0" y="7194"/>
              </a:moveTo>
              <a:lnTo>
                <a:pt x="1402854"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6728322" y="3323893"/>
        <a:ext cx="70142" cy="70142"/>
      </dsp:txXfrm>
    </dsp:sp>
    <dsp:sp modelId="{7C86C436-25EE-3B4E-9432-B6207B171A2B}">
      <dsp:nvSpPr>
        <dsp:cNvPr id="0" name=""/>
        <dsp:cNvSpPr/>
      </dsp:nvSpPr>
      <dsp:spPr>
        <a:xfrm>
          <a:off x="7337510" y="3029757"/>
          <a:ext cx="2364203" cy="1782187"/>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Sede Pn</a:t>
          </a:r>
          <a:r>
            <a:rPr lang="it-IT" sz="1200" kern="1200" dirty="0">
              <a:solidFill>
                <a:schemeClr val="tx1"/>
              </a:solidFill>
            </a:rPr>
            <a:t>: ricognizione risorse per avviare </a:t>
          </a:r>
          <a:r>
            <a:rPr lang="it-IT" sz="1200" b="0" kern="1200" dirty="0">
              <a:solidFill>
                <a:schemeClr val="tx1"/>
              </a:solidFill>
            </a:rPr>
            <a:t>connessioni aule </a:t>
          </a:r>
          <a:r>
            <a:rPr lang="it-IT" sz="1200" kern="1200" dirty="0">
              <a:solidFill>
                <a:schemeClr val="tx1"/>
              </a:solidFill>
            </a:rPr>
            <a:t>tra le sedi di Ud e Pn, potenziate le attività di laboratorio professionale degli studenti, riduzione spostamenti a Ud</a:t>
          </a:r>
        </a:p>
      </dsp:txBody>
      <dsp:txXfrm>
        <a:off x="7683740" y="3290752"/>
        <a:ext cx="1671743" cy="1260197"/>
      </dsp:txXfrm>
    </dsp:sp>
    <dsp:sp modelId="{E23A4C56-24A9-2448-B878-05EE66B5632D}">
      <dsp:nvSpPr>
        <dsp:cNvPr id="0" name=""/>
        <dsp:cNvSpPr/>
      </dsp:nvSpPr>
      <dsp:spPr>
        <a:xfrm rot="3009981">
          <a:off x="5296368" y="3969109"/>
          <a:ext cx="1459537" cy="14388"/>
        </a:xfrm>
        <a:custGeom>
          <a:avLst/>
          <a:gdLst/>
          <a:ahLst/>
          <a:cxnLst/>
          <a:rect l="0" t="0" r="0" b="0"/>
          <a:pathLst>
            <a:path>
              <a:moveTo>
                <a:pt x="0" y="7194"/>
              </a:moveTo>
              <a:lnTo>
                <a:pt x="1459537"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989648" y="3939815"/>
        <a:ext cx="72976" cy="72976"/>
      </dsp:txXfrm>
    </dsp:sp>
    <dsp:sp modelId="{401617CE-D29A-D24A-98C3-B510F4940F06}">
      <dsp:nvSpPr>
        <dsp:cNvPr id="0" name=""/>
        <dsp:cNvSpPr/>
      </dsp:nvSpPr>
      <dsp:spPr>
        <a:xfrm>
          <a:off x="6158776" y="4379483"/>
          <a:ext cx="1694922" cy="1543538"/>
        </a:xfrm>
        <a:prstGeom prst="ellipse">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Attivazione dell’</a:t>
          </a:r>
          <a:r>
            <a:rPr lang="it-IT" sz="1200" b="1" kern="1200" dirty="0">
              <a:solidFill>
                <a:schemeClr val="tx1"/>
              </a:solidFill>
            </a:rPr>
            <a:t>account Twitter</a:t>
          </a:r>
          <a:r>
            <a:rPr lang="it-IT" sz="1200" kern="1200" dirty="0">
              <a:solidFill>
                <a:schemeClr val="tx1"/>
              </a:solidFill>
            </a:rPr>
            <a:t>, definizione di un comitato scientifico ed editoriale</a:t>
          </a:r>
        </a:p>
      </dsp:txBody>
      <dsp:txXfrm>
        <a:off x="6406992" y="4605529"/>
        <a:ext cx="1198490" cy="1091446"/>
      </dsp:txXfrm>
    </dsp:sp>
    <dsp:sp modelId="{B496A11A-88C3-6D4F-A2C5-627CA5D1BDC1}">
      <dsp:nvSpPr>
        <dsp:cNvPr id="0" name=""/>
        <dsp:cNvSpPr/>
      </dsp:nvSpPr>
      <dsp:spPr>
        <a:xfrm rot="4649052">
          <a:off x="4821350" y="3938987"/>
          <a:ext cx="971261" cy="14388"/>
        </a:xfrm>
        <a:custGeom>
          <a:avLst/>
          <a:gdLst/>
          <a:ahLst/>
          <a:cxnLst/>
          <a:rect l="0" t="0" r="0" b="0"/>
          <a:pathLst>
            <a:path>
              <a:moveTo>
                <a:pt x="0" y="7194"/>
              </a:moveTo>
              <a:lnTo>
                <a:pt x="971261"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282699" y="3921900"/>
        <a:ext cx="48563" cy="48563"/>
      </dsp:txXfrm>
    </dsp:sp>
    <dsp:sp modelId="{A327A50D-A7D9-F348-941C-7E63AB03D068}">
      <dsp:nvSpPr>
        <dsp:cNvPr id="0" name=""/>
        <dsp:cNvSpPr/>
      </dsp:nvSpPr>
      <dsp:spPr>
        <a:xfrm>
          <a:off x="4767355" y="4403835"/>
          <a:ext cx="1623718" cy="1537418"/>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Attivazione ed insediamento del </a:t>
          </a:r>
          <a:r>
            <a:rPr lang="it-IT" sz="1200" b="1" kern="1200" dirty="0">
              <a:solidFill>
                <a:schemeClr val="tx1"/>
              </a:solidFill>
            </a:rPr>
            <a:t>Comitato di Indirizzamento </a:t>
          </a:r>
          <a:r>
            <a:rPr lang="it-IT" sz="1200" kern="1200" dirty="0">
              <a:solidFill>
                <a:schemeClr val="tx1"/>
              </a:solidFill>
            </a:rPr>
            <a:t>il 4 settembre 2019</a:t>
          </a:r>
        </a:p>
      </dsp:txBody>
      <dsp:txXfrm>
        <a:off x="5005143" y="4628985"/>
        <a:ext cx="1148142" cy="1087118"/>
      </dsp:txXfrm>
    </dsp:sp>
    <dsp:sp modelId="{DBB14D50-CF83-0642-8A4C-AAA76F4154E9}">
      <dsp:nvSpPr>
        <dsp:cNvPr id="0" name=""/>
        <dsp:cNvSpPr/>
      </dsp:nvSpPr>
      <dsp:spPr>
        <a:xfrm rot="12304195">
          <a:off x="2282334" y="1963578"/>
          <a:ext cx="1947340" cy="14388"/>
        </a:xfrm>
        <a:custGeom>
          <a:avLst/>
          <a:gdLst/>
          <a:ahLst/>
          <a:cxnLst/>
          <a:rect l="0" t="0" r="0" b="0"/>
          <a:pathLst>
            <a:path>
              <a:moveTo>
                <a:pt x="0" y="7194"/>
              </a:moveTo>
              <a:lnTo>
                <a:pt x="1947340"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t-IT" sz="600" kern="1200"/>
        </a:p>
      </dsp:txBody>
      <dsp:txXfrm rot="10800000">
        <a:off x="3207321" y="1922089"/>
        <a:ext cx="97367" cy="97367"/>
      </dsp:txXfrm>
    </dsp:sp>
    <dsp:sp modelId="{FB0AAEE1-D5EF-3340-8899-A364C28A8831}">
      <dsp:nvSpPr>
        <dsp:cNvPr id="0" name=""/>
        <dsp:cNvSpPr/>
      </dsp:nvSpPr>
      <dsp:spPr>
        <a:xfrm>
          <a:off x="235168" y="160342"/>
          <a:ext cx="2291031" cy="186633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Programma di sorveglianza dei cambiamenti              </a:t>
          </a:r>
        </a:p>
        <a:p>
          <a:pPr lvl="0" algn="ctr" defTabSz="533400">
            <a:lnSpc>
              <a:spcPct val="90000"/>
            </a:lnSpc>
            <a:spcBef>
              <a:spcPct val="0"/>
            </a:spcBef>
            <a:spcAft>
              <a:spcPct val="35000"/>
            </a:spcAft>
          </a:pPr>
          <a:r>
            <a:rPr lang="it-IT" sz="1200" kern="1200" dirty="0">
              <a:solidFill>
                <a:schemeClr val="tx1"/>
              </a:solidFill>
            </a:rPr>
            <a:t>(es. questionari post-seminari e laboratori, miglioramento di alcuni moduli di insegnamento, raccolta dati esami OSCE) </a:t>
          </a:r>
        </a:p>
      </dsp:txBody>
      <dsp:txXfrm>
        <a:off x="570682" y="433660"/>
        <a:ext cx="1620003" cy="1319697"/>
      </dsp:txXfrm>
    </dsp:sp>
    <dsp:sp modelId="{CEA3B335-817F-8E4E-82D5-EC96A361EA08}">
      <dsp:nvSpPr>
        <dsp:cNvPr id="0" name=""/>
        <dsp:cNvSpPr/>
      </dsp:nvSpPr>
      <dsp:spPr>
        <a:xfrm rot="13840571">
          <a:off x="3814217" y="1847090"/>
          <a:ext cx="912319" cy="14388"/>
        </a:xfrm>
        <a:custGeom>
          <a:avLst/>
          <a:gdLst/>
          <a:ahLst/>
          <a:cxnLst/>
          <a:rect l="0" t="0" r="0" b="0"/>
          <a:pathLst>
            <a:path>
              <a:moveTo>
                <a:pt x="0" y="7194"/>
              </a:moveTo>
              <a:lnTo>
                <a:pt x="912319"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4247569" y="1831476"/>
        <a:ext cx="45615" cy="45615"/>
      </dsp:txXfrm>
    </dsp:sp>
    <dsp:sp modelId="{2CF5AAFF-3975-F845-98D0-B5DF14358E84}">
      <dsp:nvSpPr>
        <dsp:cNvPr id="0" name=""/>
        <dsp:cNvSpPr/>
      </dsp:nvSpPr>
      <dsp:spPr>
        <a:xfrm>
          <a:off x="2544602" y="166826"/>
          <a:ext cx="1872044" cy="1446771"/>
        </a:xfrm>
        <a:prstGeom prst="ellipse">
          <a:avLst/>
        </a:prstGeom>
        <a:solidFill>
          <a:schemeClr val="accent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CSAF</a:t>
          </a:r>
          <a:r>
            <a:rPr lang="it-IT" sz="1200" kern="1200" dirty="0">
              <a:solidFill>
                <a:schemeClr val="tx1"/>
              </a:solidFill>
            </a:rPr>
            <a:t>: laboratorio sul prelievo venoso, simulazioni cliniche per neolaureati, seminario sulla simulazione</a:t>
          </a:r>
        </a:p>
      </dsp:txBody>
      <dsp:txXfrm>
        <a:off x="2818756" y="378701"/>
        <a:ext cx="1323736" cy="1023021"/>
      </dsp:txXfrm>
    </dsp:sp>
    <dsp:sp modelId="{1B8E8E9F-F126-405F-BB5F-F85E68474161}">
      <dsp:nvSpPr>
        <dsp:cNvPr id="0" name=""/>
        <dsp:cNvSpPr/>
      </dsp:nvSpPr>
      <dsp:spPr>
        <a:xfrm rot="7650426">
          <a:off x="3881943" y="3764059"/>
          <a:ext cx="874986" cy="14388"/>
        </a:xfrm>
        <a:custGeom>
          <a:avLst/>
          <a:gdLst/>
          <a:ahLst/>
          <a:cxnLst/>
          <a:rect l="0" t="0" r="0" b="0"/>
          <a:pathLst>
            <a:path>
              <a:moveTo>
                <a:pt x="0" y="7194"/>
              </a:moveTo>
              <a:lnTo>
                <a:pt x="874986"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4297562" y="3749379"/>
        <a:ext cx="43749" cy="43749"/>
      </dsp:txXfrm>
    </dsp:sp>
    <dsp:sp modelId="{F255016D-8510-4A8D-ABB5-42DE81F949A5}">
      <dsp:nvSpPr>
        <dsp:cNvPr id="0" name=""/>
        <dsp:cNvSpPr/>
      </dsp:nvSpPr>
      <dsp:spPr>
        <a:xfrm>
          <a:off x="2211415" y="3971348"/>
          <a:ext cx="2410935" cy="1951668"/>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Incontri di orientamento:                    a Pn, </a:t>
          </a:r>
          <a:r>
            <a:rPr lang="it-IT" sz="1200" kern="1200" dirty="0">
              <a:solidFill>
                <a:schemeClr val="tx1"/>
              </a:solidFill>
            </a:rPr>
            <a:t>scuole superiori, </a:t>
          </a:r>
          <a:r>
            <a:rPr lang="it-IT" sz="1200" i="1" kern="1200" dirty="0">
              <a:solidFill>
                <a:schemeClr val="tx1"/>
              </a:solidFill>
            </a:rPr>
            <a:t>workshop</a:t>
          </a:r>
          <a:r>
            <a:rPr lang="it-IT" sz="1200" kern="1200" dirty="0">
              <a:solidFill>
                <a:schemeClr val="tx1"/>
              </a:solidFill>
            </a:rPr>
            <a:t> Punto Incontro presso la Fiera di Pn, </a:t>
          </a:r>
          <a:r>
            <a:rPr lang="it-IT" sz="1200" i="1" kern="1200" dirty="0">
              <a:solidFill>
                <a:schemeClr val="tx1"/>
              </a:solidFill>
            </a:rPr>
            <a:t>Student Day</a:t>
          </a:r>
          <a:r>
            <a:rPr lang="it-IT" sz="1200" kern="1200" dirty="0">
              <a:solidFill>
                <a:schemeClr val="tx1"/>
              </a:solidFill>
            </a:rPr>
            <a:t>, Porte Aperte Pn 2019;                                                   </a:t>
          </a:r>
          <a:r>
            <a:rPr lang="it-IT" sz="1200" b="1" kern="1200" dirty="0">
              <a:solidFill>
                <a:schemeClr val="tx1"/>
              </a:solidFill>
            </a:rPr>
            <a:t>a Ud</a:t>
          </a:r>
          <a:r>
            <a:rPr lang="it-IT" sz="1200" kern="1200" dirty="0">
              <a:solidFill>
                <a:schemeClr val="tx1"/>
              </a:solidFill>
            </a:rPr>
            <a:t>, orientamento organizzato dall'ASTU scuole superiori </a:t>
          </a:r>
        </a:p>
      </dsp:txBody>
      <dsp:txXfrm>
        <a:off x="2564488" y="4257163"/>
        <a:ext cx="1704789" cy="1380038"/>
      </dsp:txXfrm>
    </dsp:sp>
    <dsp:sp modelId="{1DE18513-56E2-4B3A-A51D-11B4D1BED2FE}">
      <dsp:nvSpPr>
        <dsp:cNvPr id="0" name=""/>
        <dsp:cNvSpPr/>
      </dsp:nvSpPr>
      <dsp:spPr>
        <a:xfrm rot="9409736">
          <a:off x="2310984" y="3579787"/>
          <a:ext cx="1869529" cy="14388"/>
        </a:xfrm>
        <a:custGeom>
          <a:avLst/>
          <a:gdLst/>
          <a:ahLst/>
          <a:cxnLst/>
          <a:rect l="0" t="0" r="0" b="0"/>
          <a:pathLst>
            <a:path>
              <a:moveTo>
                <a:pt x="0" y="7194"/>
              </a:moveTo>
              <a:lnTo>
                <a:pt x="1869529"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t-IT" sz="600" kern="1200"/>
        </a:p>
      </dsp:txBody>
      <dsp:txXfrm rot="10800000">
        <a:off x="3199010" y="3540243"/>
        <a:ext cx="93476" cy="93476"/>
      </dsp:txXfrm>
    </dsp:sp>
    <dsp:sp modelId="{35E4D6B5-B439-45E7-BC18-B267D8A59A0B}">
      <dsp:nvSpPr>
        <dsp:cNvPr id="0" name=""/>
        <dsp:cNvSpPr/>
      </dsp:nvSpPr>
      <dsp:spPr>
        <a:xfrm>
          <a:off x="99484" y="3426166"/>
          <a:ext cx="2426080" cy="1976481"/>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 Revisione delle Linee Guida, seminario </a:t>
          </a:r>
          <a:r>
            <a:rPr lang="it-IT" sz="1200" b="1" kern="1200" dirty="0">
              <a:solidFill>
                <a:schemeClr val="tx1"/>
              </a:solidFill>
            </a:rPr>
            <a:t>disegnare un progetto di tesi di laurea</a:t>
          </a:r>
          <a:r>
            <a:rPr lang="it-IT" sz="1200" kern="1200" dirty="0">
              <a:solidFill>
                <a:schemeClr val="tx1"/>
              </a:solidFill>
            </a:rPr>
            <a:t>, Servizio Formazione Area Biblioteche a Ud, Ricerca banche dati e risorse di ateneo a Pn</a:t>
          </a:r>
        </a:p>
      </dsp:txBody>
      <dsp:txXfrm>
        <a:off x="454775" y="3715615"/>
        <a:ext cx="1715498" cy="1397583"/>
      </dsp:txXfrm>
    </dsp:sp>
    <dsp:sp modelId="{1DF0A316-4DCD-408C-915A-B1566D2CB54B}">
      <dsp:nvSpPr>
        <dsp:cNvPr id="0" name=""/>
        <dsp:cNvSpPr/>
      </dsp:nvSpPr>
      <dsp:spPr>
        <a:xfrm rot="10749133">
          <a:off x="2429783" y="2833598"/>
          <a:ext cx="1424590" cy="14388"/>
        </a:xfrm>
        <a:custGeom>
          <a:avLst/>
          <a:gdLst/>
          <a:ahLst/>
          <a:cxnLst/>
          <a:rect l="0" t="0" r="0" b="0"/>
          <a:pathLst>
            <a:path>
              <a:moveTo>
                <a:pt x="0" y="7194"/>
              </a:moveTo>
              <a:lnTo>
                <a:pt x="1424590"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3106463" y="2805177"/>
        <a:ext cx="71229" cy="71229"/>
      </dsp:txXfrm>
    </dsp:sp>
    <dsp:sp modelId="{7D949F6E-3A1E-4ED0-B7B7-0462C17FACD3}">
      <dsp:nvSpPr>
        <dsp:cNvPr id="0" name=""/>
        <dsp:cNvSpPr/>
      </dsp:nvSpPr>
      <dsp:spPr>
        <a:xfrm>
          <a:off x="83689" y="2051800"/>
          <a:ext cx="2346436" cy="1633776"/>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Ampliate le commissioni del CdS, organizzate con DAME </a:t>
          </a:r>
          <a:r>
            <a:rPr lang="it-IT" sz="1200" b="1" kern="1200" dirty="0">
              <a:solidFill>
                <a:schemeClr val="tx1"/>
              </a:solidFill>
            </a:rPr>
            <a:t>iniziative per docenti</a:t>
          </a:r>
          <a:r>
            <a:rPr lang="it-IT" sz="1200" kern="1200" dirty="0">
              <a:solidFill>
                <a:schemeClr val="tx1"/>
              </a:solidFill>
            </a:rPr>
            <a:t> (es. Millennials e medicina di genere)</a:t>
          </a:r>
        </a:p>
      </dsp:txBody>
      <dsp:txXfrm>
        <a:off x="427317" y="2291061"/>
        <a:ext cx="1659180" cy="1155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F9CA7-FD69-FF46-8BAC-05F6F68C73EE}">
      <dsp:nvSpPr>
        <dsp:cNvPr id="0" name=""/>
        <dsp:cNvSpPr/>
      </dsp:nvSpPr>
      <dsp:spPr>
        <a:xfrm>
          <a:off x="3703168" y="2297320"/>
          <a:ext cx="2279118" cy="1260658"/>
        </a:xfrm>
        <a:prstGeom prst="ellipse">
          <a:avLst/>
        </a:prstGeom>
        <a:solidFill>
          <a:schemeClr val="accent5">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a:solidFill>
                <a:schemeClr val="tx1"/>
              </a:solidFill>
              <a:latin typeface="+mn-lt"/>
            </a:rPr>
            <a:t>Rapporto riesame triennale Gennaio 2020</a:t>
          </a:r>
        </a:p>
      </dsp:txBody>
      <dsp:txXfrm>
        <a:off x="4036937" y="2481939"/>
        <a:ext cx="1611580" cy="891420"/>
      </dsp:txXfrm>
    </dsp:sp>
    <dsp:sp modelId="{882A0E98-1F59-3C49-8C4F-A1AE2BBDFA5E}">
      <dsp:nvSpPr>
        <dsp:cNvPr id="0" name=""/>
        <dsp:cNvSpPr/>
      </dsp:nvSpPr>
      <dsp:spPr>
        <a:xfrm rot="19385818">
          <a:off x="5407610" y="2080722"/>
          <a:ext cx="1107812" cy="13647"/>
        </a:xfrm>
        <a:custGeom>
          <a:avLst/>
          <a:gdLst/>
          <a:ahLst/>
          <a:cxnLst/>
          <a:rect l="0" t="0" r="0" b="0"/>
          <a:pathLst>
            <a:path>
              <a:moveTo>
                <a:pt x="0" y="6823"/>
              </a:moveTo>
              <a:lnTo>
                <a:pt x="1107812" y="682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933821" y="2059850"/>
        <a:ext cx="55390" cy="55390"/>
      </dsp:txXfrm>
    </dsp:sp>
    <dsp:sp modelId="{297D0762-BA69-FE41-A67F-10B971DF4DD1}">
      <dsp:nvSpPr>
        <dsp:cNvPr id="0" name=""/>
        <dsp:cNvSpPr/>
      </dsp:nvSpPr>
      <dsp:spPr>
        <a:xfrm>
          <a:off x="6161965" y="120583"/>
          <a:ext cx="2168016" cy="2004918"/>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Laboratori/seminari</a:t>
          </a:r>
          <a:r>
            <a:rPr lang="it-IT" sz="1200" kern="1200" dirty="0">
              <a:solidFill>
                <a:schemeClr val="tx1"/>
              </a:solidFill>
            </a:rPr>
            <a:t>:</a:t>
          </a:r>
        </a:p>
        <a:p>
          <a:pPr lvl="0" algn="ctr" defTabSz="533400">
            <a:lnSpc>
              <a:spcPct val="90000"/>
            </a:lnSpc>
            <a:spcBef>
              <a:spcPct val="0"/>
            </a:spcBef>
            <a:spcAft>
              <a:spcPct val="35000"/>
            </a:spcAft>
          </a:pPr>
          <a:r>
            <a:rPr lang="it-IT" sz="1200" kern="1200" dirty="0">
              <a:solidFill>
                <a:schemeClr val="tx1"/>
              </a:solidFill>
            </a:rPr>
            <a:t>a. Revisione laboratorio ‘</a:t>
          </a:r>
          <a:r>
            <a:rPr lang="it-IT" sz="1200" i="1" kern="1200" dirty="0">
              <a:solidFill>
                <a:schemeClr val="tx1"/>
              </a:solidFill>
            </a:rPr>
            <a:t>Invalidità, cronicità e decadimento cognitivo</a:t>
          </a:r>
          <a:r>
            <a:rPr lang="it-IT" sz="1200" kern="1200" dirty="0">
              <a:solidFill>
                <a:schemeClr val="tx1"/>
              </a:solidFill>
            </a:rPr>
            <a:t>’</a:t>
          </a:r>
        </a:p>
        <a:p>
          <a:pPr lvl="0" algn="ctr" defTabSz="533400">
            <a:lnSpc>
              <a:spcPct val="90000"/>
            </a:lnSpc>
            <a:spcBef>
              <a:spcPct val="0"/>
            </a:spcBef>
            <a:spcAft>
              <a:spcPct val="35000"/>
            </a:spcAft>
          </a:pPr>
          <a:r>
            <a:rPr lang="it-IT" sz="1200" kern="1200" dirty="0">
              <a:solidFill>
                <a:schemeClr val="tx1"/>
              </a:solidFill>
            </a:rPr>
            <a:t>b. Realizzazione seminario ‘</a:t>
          </a:r>
          <a:r>
            <a:rPr lang="it-IT" sz="1200" i="1" kern="1200" dirty="0">
              <a:solidFill>
                <a:schemeClr val="tx1"/>
              </a:solidFill>
            </a:rPr>
            <a:t>Il trapianto di Organi</a:t>
          </a:r>
          <a:r>
            <a:rPr lang="it-IT" sz="1200" kern="1200" dirty="0">
              <a:solidFill>
                <a:schemeClr val="tx1"/>
              </a:solidFill>
            </a:rPr>
            <a:t>’ e ‘ </a:t>
          </a:r>
          <a:r>
            <a:rPr lang="it-IT" sz="1200" i="1" kern="1200" dirty="0">
              <a:solidFill>
                <a:schemeClr val="tx1"/>
              </a:solidFill>
            </a:rPr>
            <a:t>Disegnare un progetto di tesi di laurea</a:t>
          </a:r>
          <a:r>
            <a:rPr lang="it-IT" sz="1200" kern="1200" dirty="0">
              <a:solidFill>
                <a:schemeClr val="tx1"/>
              </a:solidFill>
            </a:rPr>
            <a:t>’</a:t>
          </a:r>
        </a:p>
      </dsp:txBody>
      <dsp:txXfrm>
        <a:off x="6479464" y="414196"/>
        <a:ext cx="1533018" cy="1417692"/>
      </dsp:txXfrm>
    </dsp:sp>
    <dsp:sp modelId="{E8B030B3-BC24-FB4B-9BE8-6E90982C142F}">
      <dsp:nvSpPr>
        <dsp:cNvPr id="0" name=""/>
        <dsp:cNvSpPr/>
      </dsp:nvSpPr>
      <dsp:spPr>
        <a:xfrm rot="20815533">
          <a:off x="5867198" y="2447860"/>
          <a:ext cx="2024180" cy="13647"/>
        </a:xfrm>
        <a:custGeom>
          <a:avLst/>
          <a:gdLst/>
          <a:ahLst/>
          <a:cxnLst/>
          <a:rect l="0" t="0" r="0" b="0"/>
          <a:pathLst>
            <a:path>
              <a:moveTo>
                <a:pt x="0" y="6823"/>
              </a:moveTo>
              <a:lnTo>
                <a:pt x="2024180" y="682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it-IT" sz="700" kern="1200"/>
        </a:p>
      </dsp:txBody>
      <dsp:txXfrm>
        <a:off x="6828684" y="2404079"/>
        <a:ext cx="101209" cy="101209"/>
      </dsp:txXfrm>
    </dsp:sp>
    <dsp:sp modelId="{869A18CD-BDFE-F44B-B0CB-98B8AF1F6D6A}">
      <dsp:nvSpPr>
        <dsp:cNvPr id="0" name=""/>
        <dsp:cNvSpPr/>
      </dsp:nvSpPr>
      <dsp:spPr>
        <a:xfrm>
          <a:off x="7824586" y="1267837"/>
          <a:ext cx="1922657" cy="1488112"/>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Corso Sicurezza</a:t>
          </a:r>
          <a:r>
            <a:rPr lang="it-IT" sz="1200" kern="1200" dirty="0">
              <a:solidFill>
                <a:schemeClr val="tx1"/>
              </a:solidFill>
            </a:rPr>
            <a:t>: </a:t>
          </a:r>
          <a:r>
            <a:rPr lang="it-IT" sz="1200" i="0" kern="1200" dirty="0">
              <a:solidFill>
                <a:schemeClr val="tx1"/>
              </a:solidFill>
            </a:rPr>
            <a:t>realizzate quattro edizioni del corso sulla Sicurezza trasversale alle Professioni Sanitarie</a:t>
          </a:r>
        </a:p>
      </dsp:txBody>
      <dsp:txXfrm>
        <a:off x="8106153" y="1485766"/>
        <a:ext cx="1359523" cy="1052254"/>
      </dsp:txXfrm>
    </dsp:sp>
    <dsp:sp modelId="{99A68F83-2D4F-3C4E-8559-B25A32BFE734}">
      <dsp:nvSpPr>
        <dsp:cNvPr id="0" name=""/>
        <dsp:cNvSpPr/>
      </dsp:nvSpPr>
      <dsp:spPr>
        <a:xfrm rot="17645319">
          <a:off x="4891498" y="1962183"/>
          <a:ext cx="759645" cy="13647"/>
        </a:xfrm>
        <a:custGeom>
          <a:avLst/>
          <a:gdLst/>
          <a:ahLst/>
          <a:cxnLst/>
          <a:rect l="0" t="0" r="0" b="0"/>
          <a:pathLst>
            <a:path>
              <a:moveTo>
                <a:pt x="0" y="6823"/>
              </a:moveTo>
              <a:lnTo>
                <a:pt x="759645" y="682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252330" y="1950015"/>
        <a:ext cx="37982" cy="37982"/>
      </dsp:txXfrm>
    </dsp:sp>
    <dsp:sp modelId="{FB16683C-6441-144C-8949-A3E4C95A45AE}">
      <dsp:nvSpPr>
        <dsp:cNvPr id="0" name=""/>
        <dsp:cNvSpPr/>
      </dsp:nvSpPr>
      <dsp:spPr>
        <a:xfrm>
          <a:off x="4989328" y="460001"/>
          <a:ext cx="1375161" cy="1203642"/>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Syllabus: </a:t>
          </a:r>
          <a:r>
            <a:rPr lang="it-IT" sz="1200" b="0" kern="1200" dirty="0">
              <a:solidFill>
                <a:schemeClr val="tx1"/>
              </a:solidFill>
            </a:rPr>
            <a:t>stabilizzazione programmi dei laboratori</a:t>
          </a:r>
        </a:p>
      </dsp:txBody>
      <dsp:txXfrm>
        <a:off x="5190716" y="636270"/>
        <a:ext cx="972385" cy="851104"/>
      </dsp:txXfrm>
    </dsp:sp>
    <dsp:sp modelId="{F80E9E04-465A-FF47-9D9A-21E3CE00C281}">
      <dsp:nvSpPr>
        <dsp:cNvPr id="0" name=""/>
        <dsp:cNvSpPr/>
      </dsp:nvSpPr>
      <dsp:spPr>
        <a:xfrm rot="450802">
          <a:off x="5943925" y="3177994"/>
          <a:ext cx="1697360" cy="13647"/>
        </a:xfrm>
        <a:custGeom>
          <a:avLst/>
          <a:gdLst/>
          <a:ahLst/>
          <a:cxnLst/>
          <a:rect l="0" t="0" r="0" b="0"/>
          <a:pathLst>
            <a:path>
              <a:moveTo>
                <a:pt x="0" y="6823"/>
              </a:moveTo>
              <a:lnTo>
                <a:pt x="1697360" y="682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t-IT" sz="600" kern="1200"/>
        </a:p>
      </dsp:txBody>
      <dsp:txXfrm>
        <a:off x="6750171" y="3142384"/>
        <a:ext cx="84868" cy="84868"/>
      </dsp:txXfrm>
    </dsp:sp>
    <dsp:sp modelId="{02841EE5-FFA6-B941-99D9-6A6716A87837}">
      <dsp:nvSpPr>
        <dsp:cNvPr id="0" name=""/>
        <dsp:cNvSpPr/>
      </dsp:nvSpPr>
      <dsp:spPr>
        <a:xfrm>
          <a:off x="7604706" y="2823365"/>
          <a:ext cx="2193409" cy="1226409"/>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Individuazione delle caratteristiche di conformità, numerosità, ingombro e costo degli </a:t>
          </a:r>
          <a:r>
            <a:rPr lang="it-IT" sz="1200" b="1" kern="1200" dirty="0">
              <a:solidFill>
                <a:schemeClr val="tx1"/>
              </a:solidFill>
            </a:rPr>
            <a:t>stipetti </a:t>
          </a:r>
          <a:r>
            <a:rPr lang="it-IT" sz="1200" kern="1200" dirty="0">
              <a:solidFill>
                <a:schemeClr val="tx1"/>
              </a:solidFill>
            </a:rPr>
            <a:t>per studenti </a:t>
          </a:r>
        </a:p>
      </dsp:txBody>
      <dsp:txXfrm>
        <a:off x="7925923" y="3002968"/>
        <a:ext cx="1550975" cy="867203"/>
      </dsp:txXfrm>
    </dsp:sp>
    <dsp:sp modelId="{81E99544-A2D9-4940-B434-191CE2D6D41E}">
      <dsp:nvSpPr>
        <dsp:cNvPr id="0" name=""/>
        <dsp:cNvSpPr/>
      </dsp:nvSpPr>
      <dsp:spPr>
        <a:xfrm rot="1411469">
          <a:off x="5631060" y="3825298"/>
          <a:ext cx="2578769" cy="13647"/>
        </a:xfrm>
        <a:custGeom>
          <a:avLst/>
          <a:gdLst/>
          <a:ahLst/>
          <a:cxnLst/>
          <a:rect l="0" t="0" r="0" b="0"/>
          <a:pathLst>
            <a:path>
              <a:moveTo>
                <a:pt x="0" y="6823"/>
              </a:moveTo>
              <a:lnTo>
                <a:pt x="2578769" y="682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it-IT" sz="900" kern="1200"/>
        </a:p>
      </dsp:txBody>
      <dsp:txXfrm>
        <a:off x="6855975" y="3767652"/>
        <a:ext cx="128938" cy="128938"/>
      </dsp:txXfrm>
    </dsp:sp>
    <dsp:sp modelId="{7C86C436-25EE-3B4E-9432-B6207B171A2B}">
      <dsp:nvSpPr>
        <dsp:cNvPr id="0" name=""/>
        <dsp:cNvSpPr/>
      </dsp:nvSpPr>
      <dsp:spPr>
        <a:xfrm>
          <a:off x="7957868" y="4045082"/>
          <a:ext cx="1876234" cy="1294065"/>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0" kern="1200" dirty="0">
              <a:solidFill>
                <a:schemeClr val="tx1"/>
              </a:solidFill>
            </a:rPr>
            <a:t>Avviate le </a:t>
          </a:r>
          <a:r>
            <a:rPr lang="it-IT" sz="1200" b="1" kern="1200" dirty="0">
              <a:solidFill>
                <a:schemeClr val="tx1"/>
              </a:solidFill>
            </a:rPr>
            <a:t>connessioni aule </a:t>
          </a:r>
          <a:r>
            <a:rPr lang="it-IT" sz="1200" kern="1200" dirty="0">
              <a:solidFill>
                <a:schemeClr val="tx1"/>
              </a:solidFill>
            </a:rPr>
            <a:t>tra le sedi di Ud e Pn per i precorsi con questionario di gradimento al termine</a:t>
          </a:r>
        </a:p>
      </dsp:txBody>
      <dsp:txXfrm>
        <a:off x="8232636" y="4234593"/>
        <a:ext cx="1326698" cy="915043"/>
      </dsp:txXfrm>
    </dsp:sp>
    <dsp:sp modelId="{E23A4C56-24A9-2448-B878-05EE66B5632D}">
      <dsp:nvSpPr>
        <dsp:cNvPr id="0" name=""/>
        <dsp:cNvSpPr/>
      </dsp:nvSpPr>
      <dsp:spPr>
        <a:xfrm rot="2766319">
          <a:off x="5126899" y="4067542"/>
          <a:ext cx="1638269" cy="13647"/>
        </a:xfrm>
        <a:custGeom>
          <a:avLst/>
          <a:gdLst/>
          <a:ahLst/>
          <a:cxnLst/>
          <a:rect l="0" t="0" r="0" b="0"/>
          <a:pathLst>
            <a:path>
              <a:moveTo>
                <a:pt x="0" y="6823"/>
              </a:moveTo>
              <a:lnTo>
                <a:pt x="1638269" y="682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905077" y="4033409"/>
        <a:ext cx="81913" cy="81913"/>
      </dsp:txXfrm>
    </dsp:sp>
    <dsp:sp modelId="{401617CE-D29A-D24A-98C3-B510F4940F06}">
      <dsp:nvSpPr>
        <dsp:cNvPr id="0" name=""/>
        <dsp:cNvSpPr/>
      </dsp:nvSpPr>
      <dsp:spPr>
        <a:xfrm>
          <a:off x="6054837" y="4571998"/>
          <a:ext cx="1935053" cy="1242096"/>
        </a:xfrm>
        <a:prstGeom prst="ellipse">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Il 07.02 si è insediato il comitato scientifico ed editoriale dell’</a:t>
          </a:r>
          <a:r>
            <a:rPr lang="it-IT" sz="1200" b="1" kern="1200" dirty="0">
              <a:solidFill>
                <a:schemeClr val="tx1"/>
              </a:solidFill>
            </a:rPr>
            <a:t>account Twitter, </a:t>
          </a:r>
          <a:r>
            <a:rPr lang="it-IT" sz="1200" b="0" kern="1200" dirty="0">
              <a:solidFill>
                <a:schemeClr val="tx1"/>
              </a:solidFill>
            </a:rPr>
            <a:t>che è stato attivato </a:t>
          </a:r>
        </a:p>
      </dsp:txBody>
      <dsp:txXfrm>
        <a:off x="6338219" y="4753899"/>
        <a:ext cx="1368289" cy="878294"/>
      </dsp:txXfrm>
    </dsp:sp>
    <dsp:sp modelId="{DBB14D50-CF83-0642-8A4C-AAA76F4154E9}">
      <dsp:nvSpPr>
        <dsp:cNvPr id="0" name=""/>
        <dsp:cNvSpPr/>
      </dsp:nvSpPr>
      <dsp:spPr>
        <a:xfrm rot="11966479">
          <a:off x="2014902" y="2261895"/>
          <a:ext cx="1921982" cy="13647"/>
        </a:xfrm>
        <a:custGeom>
          <a:avLst/>
          <a:gdLst/>
          <a:ahLst/>
          <a:cxnLst/>
          <a:rect l="0" t="0" r="0" b="0"/>
          <a:pathLst>
            <a:path>
              <a:moveTo>
                <a:pt x="0" y="6823"/>
              </a:moveTo>
              <a:lnTo>
                <a:pt x="1921982" y="682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t-IT" sz="600" kern="1200"/>
        </a:p>
      </dsp:txBody>
      <dsp:txXfrm rot="10800000">
        <a:off x="2927843" y="2220669"/>
        <a:ext cx="96099" cy="96099"/>
      </dsp:txXfrm>
    </dsp:sp>
    <dsp:sp modelId="{FB0AAEE1-D5EF-3340-8899-A364C28A8831}">
      <dsp:nvSpPr>
        <dsp:cNvPr id="0" name=""/>
        <dsp:cNvSpPr/>
      </dsp:nvSpPr>
      <dsp:spPr>
        <a:xfrm>
          <a:off x="68745" y="724642"/>
          <a:ext cx="2080329" cy="1770188"/>
        </a:xfrm>
        <a:prstGeom prst="ellipse">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Programma di sorveglianza dei cambiamenti </a:t>
          </a:r>
          <a:r>
            <a:rPr lang="it-IT" sz="1200" kern="1200" dirty="0">
              <a:solidFill>
                <a:schemeClr val="tx1"/>
              </a:solidFill>
            </a:rPr>
            <a:t>(es. incontri di restituzione delle Attività Formative e professionalizzanti di tirocinio con le sedi della rete formativa) </a:t>
          </a:r>
        </a:p>
      </dsp:txBody>
      <dsp:txXfrm>
        <a:off x="373402" y="983880"/>
        <a:ext cx="1471015" cy="1251712"/>
      </dsp:txXfrm>
    </dsp:sp>
    <dsp:sp modelId="{CEA3B335-817F-8E4E-82D5-EC96A361EA08}">
      <dsp:nvSpPr>
        <dsp:cNvPr id="0" name=""/>
        <dsp:cNvSpPr/>
      </dsp:nvSpPr>
      <dsp:spPr>
        <a:xfrm rot="15367256">
          <a:off x="4177963" y="1896624"/>
          <a:ext cx="823394" cy="13647"/>
        </a:xfrm>
        <a:custGeom>
          <a:avLst/>
          <a:gdLst/>
          <a:ahLst/>
          <a:cxnLst/>
          <a:rect l="0" t="0" r="0" b="0"/>
          <a:pathLst>
            <a:path>
              <a:moveTo>
                <a:pt x="0" y="6823"/>
              </a:moveTo>
              <a:lnTo>
                <a:pt x="823394" y="682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4569076" y="1882863"/>
        <a:ext cx="41169" cy="41169"/>
      </dsp:txXfrm>
    </dsp:sp>
    <dsp:sp modelId="{2CF5AAFF-3975-F845-98D0-B5DF14358E84}">
      <dsp:nvSpPr>
        <dsp:cNvPr id="0" name=""/>
        <dsp:cNvSpPr/>
      </dsp:nvSpPr>
      <dsp:spPr>
        <a:xfrm>
          <a:off x="3566287" y="407026"/>
          <a:ext cx="1580236" cy="1104806"/>
        </a:xfrm>
        <a:prstGeom prst="ellipse">
          <a:avLst/>
        </a:prstGeom>
        <a:solidFill>
          <a:schemeClr val="accent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CSAF</a:t>
          </a:r>
          <a:r>
            <a:rPr lang="it-IT" sz="1200" kern="1200" dirty="0">
              <a:solidFill>
                <a:schemeClr val="tx1"/>
              </a:solidFill>
            </a:rPr>
            <a:t>:            Open CSAF per implementazione competenze studenti </a:t>
          </a:r>
        </a:p>
      </dsp:txBody>
      <dsp:txXfrm>
        <a:off x="3797707" y="568821"/>
        <a:ext cx="1117396" cy="781216"/>
      </dsp:txXfrm>
    </dsp:sp>
    <dsp:sp modelId="{1B8E8E9F-F126-405F-BB5F-F85E68474161}">
      <dsp:nvSpPr>
        <dsp:cNvPr id="0" name=""/>
        <dsp:cNvSpPr/>
      </dsp:nvSpPr>
      <dsp:spPr>
        <a:xfrm rot="5689331">
          <a:off x="4573812" y="3748828"/>
          <a:ext cx="398127" cy="13647"/>
        </a:xfrm>
        <a:custGeom>
          <a:avLst/>
          <a:gdLst/>
          <a:ahLst/>
          <a:cxnLst/>
          <a:rect l="0" t="0" r="0" b="0"/>
          <a:pathLst>
            <a:path>
              <a:moveTo>
                <a:pt x="0" y="6823"/>
              </a:moveTo>
              <a:lnTo>
                <a:pt x="398127" y="682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4762922" y="3745699"/>
        <a:ext cx="19906" cy="19906"/>
      </dsp:txXfrm>
    </dsp:sp>
    <dsp:sp modelId="{F255016D-8510-4A8D-ABB5-42DE81F949A5}">
      <dsp:nvSpPr>
        <dsp:cNvPr id="0" name=""/>
        <dsp:cNvSpPr/>
      </dsp:nvSpPr>
      <dsp:spPr>
        <a:xfrm>
          <a:off x="3493840" y="3951560"/>
          <a:ext cx="2358495" cy="1973886"/>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Incontri di orientamento:  </a:t>
          </a:r>
        </a:p>
        <a:p>
          <a:pPr lvl="0" algn="ctr" defTabSz="533400">
            <a:lnSpc>
              <a:spcPct val="90000"/>
            </a:lnSpc>
            <a:spcBef>
              <a:spcPct val="0"/>
            </a:spcBef>
            <a:spcAft>
              <a:spcPct val="35000"/>
            </a:spcAft>
          </a:pPr>
          <a:r>
            <a:rPr lang="it-IT" sz="1200" b="1" kern="1200" dirty="0">
              <a:solidFill>
                <a:schemeClr val="tx1"/>
              </a:solidFill>
            </a:rPr>
            <a:t>a. </a:t>
          </a:r>
          <a:r>
            <a:rPr lang="it-IT" sz="1200" b="0" kern="1200" dirty="0">
              <a:solidFill>
                <a:schemeClr val="tx1"/>
              </a:solidFill>
            </a:rPr>
            <a:t>Con la Delegata all’Orientamento per promuovere l’attrazione del CdS                 </a:t>
          </a:r>
        </a:p>
        <a:p>
          <a:pPr lvl="0" algn="ctr" defTabSz="533400">
            <a:lnSpc>
              <a:spcPct val="90000"/>
            </a:lnSpc>
            <a:spcBef>
              <a:spcPct val="0"/>
            </a:spcBef>
            <a:spcAft>
              <a:spcPct val="35000"/>
            </a:spcAft>
          </a:pPr>
          <a:r>
            <a:rPr lang="it-IT" sz="1200" b="1" kern="1200" dirty="0">
              <a:solidFill>
                <a:schemeClr val="tx1"/>
              </a:solidFill>
            </a:rPr>
            <a:t>b. </a:t>
          </a:r>
          <a:r>
            <a:rPr lang="it-IT" sz="1200" b="0" kern="1200" dirty="0">
              <a:solidFill>
                <a:schemeClr val="tx1"/>
              </a:solidFill>
            </a:rPr>
            <a:t>Con gli studenti nelle scuole superiori (Ud e Pn) e allo </a:t>
          </a:r>
          <a:r>
            <a:rPr lang="it-IT" sz="1200" b="0" i="1" kern="1200" dirty="0">
              <a:solidFill>
                <a:schemeClr val="tx1"/>
              </a:solidFill>
            </a:rPr>
            <a:t>Student Day</a:t>
          </a:r>
        </a:p>
      </dsp:txBody>
      <dsp:txXfrm>
        <a:off x="3839234" y="4240629"/>
        <a:ext cx="1667707" cy="1395748"/>
      </dsp:txXfrm>
    </dsp:sp>
    <dsp:sp modelId="{1DE18513-56E2-4B3A-A51D-11B4D1BED2FE}">
      <dsp:nvSpPr>
        <dsp:cNvPr id="0" name=""/>
        <dsp:cNvSpPr/>
      </dsp:nvSpPr>
      <dsp:spPr>
        <a:xfrm rot="7880233">
          <a:off x="3170974" y="4018095"/>
          <a:ext cx="1413030" cy="13647"/>
        </a:xfrm>
        <a:custGeom>
          <a:avLst/>
          <a:gdLst/>
          <a:ahLst/>
          <a:cxnLst/>
          <a:rect l="0" t="0" r="0" b="0"/>
          <a:pathLst>
            <a:path>
              <a:moveTo>
                <a:pt x="0" y="6823"/>
              </a:moveTo>
              <a:lnTo>
                <a:pt x="1413030" y="682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3842163" y="3989593"/>
        <a:ext cx="70651" cy="70651"/>
      </dsp:txXfrm>
    </dsp:sp>
    <dsp:sp modelId="{35E4D6B5-B439-45E7-BC18-B267D8A59A0B}">
      <dsp:nvSpPr>
        <dsp:cNvPr id="0" name=""/>
        <dsp:cNvSpPr/>
      </dsp:nvSpPr>
      <dsp:spPr>
        <a:xfrm>
          <a:off x="1970338" y="4414412"/>
          <a:ext cx="1817443" cy="1491015"/>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È stata effettuata </a:t>
          </a:r>
          <a:r>
            <a:rPr lang="it-IT" sz="1200" b="0" kern="1200" dirty="0">
              <a:solidFill>
                <a:schemeClr val="tx1"/>
              </a:solidFill>
            </a:rPr>
            <a:t>un’</a:t>
          </a:r>
          <a:r>
            <a:rPr lang="it-IT" sz="1200" b="1" kern="1200" dirty="0">
              <a:solidFill>
                <a:schemeClr val="tx1"/>
              </a:solidFill>
            </a:rPr>
            <a:t>indagine sui trasferimenti </a:t>
          </a:r>
          <a:r>
            <a:rPr lang="it-IT" sz="1200" kern="1200" dirty="0">
              <a:solidFill>
                <a:schemeClr val="tx1"/>
              </a:solidFill>
            </a:rPr>
            <a:t>di sede (Ud/Pn) ed individuate alcune strategie di miglioramento</a:t>
          </a:r>
        </a:p>
      </dsp:txBody>
      <dsp:txXfrm>
        <a:off x="2236496" y="4632766"/>
        <a:ext cx="1285127" cy="1054307"/>
      </dsp:txXfrm>
    </dsp:sp>
    <dsp:sp modelId="{1DF0A316-4DCD-408C-915A-B1566D2CB54B}">
      <dsp:nvSpPr>
        <dsp:cNvPr id="0" name=""/>
        <dsp:cNvSpPr/>
      </dsp:nvSpPr>
      <dsp:spPr>
        <a:xfrm rot="9630960">
          <a:off x="2297623" y="3532616"/>
          <a:ext cx="1631852" cy="13647"/>
        </a:xfrm>
        <a:custGeom>
          <a:avLst/>
          <a:gdLst/>
          <a:ahLst/>
          <a:cxnLst/>
          <a:rect l="0" t="0" r="0" b="0"/>
          <a:pathLst>
            <a:path>
              <a:moveTo>
                <a:pt x="0" y="6823"/>
              </a:moveTo>
              <a:lnTo>
                <a:pt x="1631852" y="682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3072752" y="3498643"/>
        <a:ext cx="81592" cy="81592"/>
      </dsp:txXfrm>
    </dsp:sp>
    <dsp:sp modelId="{7D949F6E-3A1E-4ED0-B7B7-0462C17FACD3}">
      <dsp:nvSpPr>
        <dsp:cNvPr id="0" name=""/>
        <dsp:cNvSpPr/>
      </dsp:nvSpPr>
      <dsp:spPr>
        <a:xfrm>
          <a:off x="293421" y="3411877"/>
          <a:ext cx="2172999" cy="1481854"/>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Pubblicate le nuove linee guida sull’</a:t>
          </a:r>
          <a:r>
            <a:rPr lang="it-IT" sz="1200" b="1" kern="1200" dirty="0">
              <a:solidFill>
                <a:schemeClr val="tx1"/>
              </a:solidFill>
            </a:rPr>
            <a:t>esame di abilitazione </a:t>
          </a:r>
          <a:r>
            <a:rPr lang="it-IT" sz="1200" kern="1200" dirty="0">
              <a:solidFill>
                <a:schemeClr val="tx1"/>
              </a:solidFill>
            </a:rPr>
            <a:t>in collaborazione con gli OPI di Udine e Pordenone </a:t>
          </a:r>
        </a:p>
      </dsp:txBody>
      <dsp:txXfrm>
        <a:off x="611649" y="3628889"/>
        <a:ext cx="1536543" cy="1047830"/>
      </dsp:txXfrm>
    </dsp:sp>
    <dsp:sp modelId="{ECA2BEBA-C900-4416-A145-131DC3054C7C}">
      <dsp:nvSpPr>
        <dsp:cNvPr id="0" name=""/>
        <dsp:cNvSpPr/>
      </dsp:nvSpPr>
      <dsp:spPr>
        <a:xfrm rot="10711919">
          <a:off x="2259513" y="2968509"/>
          <a:ext cx="1445113" cy="13647"/>
        </a:xfrm>
        <a:custGeom>
          <a:avLst/>
          <a:gdLst/>
          <a:ahLst/>
          <a:cxnLst/>
          <a:rect l="0" t="0" r="0" b="0"/>
          <a:pathLst>
            <a:path>
              <a:moveTo>
                <a:pt x="0" y="6823"/>
              </a:moveTo>
              <a:lnTo>
                <a:pt x="1445113" y="682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2945942" y="2939204"/>
        <a:ext cx="72255" cy="72255"/>
      </dsp:txXfrm>
    </dsp:sp>
    <dsp:sp modelId="{A3968322-8DD8-4645-ADA9-02BFD6E9A670}">
      <dsp:nvSpPr>
        <dsp:cNvPr id="0" name=""/>
        <dsp:cNvSpPr/>
      </dsp:nvSpPr>
      <dsp:spPr>
        <a:xfrm>
          <a:off x="263162" y="2496196"/>
          <a:ext cx="1997781" cy="1046432"/>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Coinvolgimento dei docenti MED/45 per identificare gli </a:t>
          </a:r>
          <a:r>
            <a:rPr lang="it-IT" sz="1200" b="1" kern="1200" dirty="0">
              <a:solidFill>
                <a:schemeClr val="tx1"/>
              </a:solidFill>
            </a:rPr>
            <a:t>ambiti di ricerca delle tesi</a:t>
          </a:r>
          <a:r>
            <a:rPr lang="it-IT" sz="1200" kern="1200" dirty="0">
              <a:solidFill>
                <a:schemeClr val="tx1"/>
              </a:solidFill>
            </a:rPr>
            <a:t> di laurea </a:t>
          </a:r>
        </a:p>
      </dsp:txBody>
      <dsp:txXfrm>
        <a:off x="555730" y="2649442"/>
        <a:ext cx="1412645" cy="739940"/>
      </dsp:txXfrm>
    </dsp:sp>
    <dsp:sp modelId="{929922F8-596A-4055-9C82-63A4A9F80C0D}">
      <dsp:nvSpPr>
        <dsp:cNvPr id="0" name=""/>
        <dsp:cNvSpPr/>
      </dsp:nvSpPr>
      <dsp:spPr>
        <a:xfrm rot="13559758">
          <a:off x="3172548" y="1883886"/>
          <a:ext cx="1337355" cy="13647"/>
        </a:xfrm>
        <a:custGeom>
          <a:avLst/>
          <a:gdLst/>
          <a:ahLst/>
          <a:cxnLst/>
          <a:rect l="0" t="0" r="0" b="0"/>
          <a:pathLst>
            <a:path>
              <a:moveTo>
                <a:pt x="0" y="6823"/>
              </a:moveTo>
              <a:lnTo>
                <a:pt x="1337355" y="682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3807792" y="1857275"/>
        <a:ext cx="66867" cy="66867"/>
      </dsp:txXfrm>
    </dsp:sp>
    <dsp:sp modelId="{9D9383AC-3233-4405-BE64-BE9E6CB12974}">
      <dsp:nvSpPr>
        <dsp:cNvPr id="0" name=""/>
        <dsp:cNvSpPr/>
      </dsp:nvSpPr>
      <dsp:spPr>
        <a:xfrm>
          <a:off x="1766647" y="10749"/>
          <a:ext cx="2016898" cy="1552209"/>
        </a:xfrm>
        <a:prstGeom prst="ellipse">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Esame di abilitazione</a:t>
          </a:r>
          <a:r>
            <a:rPr lang="it-IT" sz="1200" b="0" kern="1200" dirty="0">
              <a:solidFill>
                <a:schemeClr val="tx1"/>
              </a:solidFill>
            </a:rPr>
            <a:t>:</a:t>
          </a:r>
          <a:r>
            <a:rPr lang="it-IT" sz="1200" b="1" kern="1200" dirty="0">
              <a:solidFill>
                <a:schemeClr val="tx1"/>
              </a:solidFill>
            </a:rPr>
            <a:t> </a:t>
          </a:r>
          <a:r>
            <a:rPr lang="it-IT" sz="1200" kern="1200" dirty="0">
              <a:solidFill>
                <a:schemeClr val="tx1"/>
              </a:solidFill>
            </a:rPr>
            <a:t>analisi delle percentuali di errore delle singole domande come progress del lavoro del gruppo di revisione</a:t>
          </a:r>
        </a:p>
      </dsp:txBody>
      <dsp:txXfrm>
        <a:off x="2062015" y="238065"/>
        <a:ext cx="1426162" cy="1097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F9CA7-FD69-FF46-8BAC-05F6F68C73EE}">
      <dsp:nvSpPr>
        <dsp:cNvPr id="0" name=""/>
        <dsp:cNvSpPr/>
      </dsp:nvSpPr>
      <dsp:spPr>
        <a:xfrm>
          <a:off x="3748836" y="2265452"/>
          <a:ext cx="2402904" cy="1329128"/>
        </a:xfrm>
        <a:prstGeom prst="ellipse">
          <a:avLst/>
        </a:prstGeom>
        <a:solidFill>
          <a:schemeClr val="accent5">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a:solidFill>
                <a:schemeClr val="tx1"/>
              </a:solidFill>
              <a:latin typeface="+mn-lt"/>
            </a:rPr>
            <a:t>Rapporto riesame triennale  Luglio 2020</a:t>
          </a:r>
        </a:p>
      </dsp:txBody>
      <dsp:txXfrm>
        <a:off x="4100733" y="2460098"/>
        <a:ext cx="1699110" cy="939836"/>
      </dsp:txXfrm>
    </dsp:sp>
    <dsp:sp modelId="{882A0E98-1F59-3C49-8C4F-A1AE2BBDFA5E}">
      <dsp:nvSpPr>
        <dsp:cNvPr id="0" name=""/>
        <dsp:cNvSpPr/>
      </dsp:nvSpPr>
      <dsp:spPr>
        <a:xfrm rot="19061280">
          <a:off x="5470366" y="2086620"/>
          <a:ext cx="797019" cy="14388"/>
        </a:xfrm>
        <a:custGeom>
          <a:avLst/>
          <a:gdLst/>
          <a:ahLst/>
          <a:cxnLst/>
          <a:rect l="0" t="0" r="0" b="0"/>
          <a:pathLst>
            <a:path>
              <a:moveTo>
                <a:pt x="0" y="7194"/>
              </a:moveTo>
              <a:lnTo>
                <a:pt x="797019"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848951" y="2073888"/>
        <a:ext cx="39850" cy="39850"/>
      </dsp:txXfrm>
    </dsp:sp>
    <dsp:sp modelId="{297D0762-BA69-FE41-A67F-10B971DF4DD1}">
      <dsp:nvSpPr>
        <dsp:cNvPr id="0" name=""/>
        <dsp:cNvSpPr/>
      </dsp:nvSpPr>
      <dsp:spPr>
        <a:xfrm>
          <a:off x="5712590" y="134892"/>
          <a:ext cx="2514621" cy="1913289"/>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Erasmus</a:t>
          </a:r>
          <a:r>
            <a:rPr lang="it-IT" sz="1200" kern="1200" dirty="0">
              <a:solidFill>
                <a:schemeClr val="tx1"/>
              </a:solidFill>
            </a:rPr>
            <a:t>: </a:t>
          </a:r>
        </a:p>
        <a:p>
          <a:pPr lvl="0" algn="ctr" defTabSz="533400">
            <a:lnSpc>
              <a:spcPct val="90000"/>
            </a:lnSpc>
            <a:spcBef>
              <a:spcPct val="0"/>
            </a:spcBef>
            <a:spcAft>
              <a:spcPct val="35000"/>
            </a:spcAft>
          </a:pPr>
          <a:r>
            <a:rPr lang="it-IT" sz="1200" kern="1200" dirty="0">
              <a:solidFill>
                <a:schemeClr val="tx1"/>
              </a:solidFill>
            </a:rPr>
            <a:t>a. realizzazione di due incontri per presentare l’esperienza degli studenti nelle sedi Erasmus, considerando anche l’emergenza COVID-19</a:t>
          </a:r>
        </a:p>
        <a:p>
          <a:pPr lvl="0" algn="ctr" defTabSz="533400">
            <a:lnSpc>
              <a:spcPct val="90000"/>
            </a:lnSpc>
            <a:spcBef>
              <a:spcPct val="0"/>
            </a:spcBef>
            <a:spcAft>
              <a:spcPct val="35000"/>
            </a:spcAft>
          </a:pPr>
          <a:r>
            <a:rPr lang="it-IT" sz="1200" kern="1200" dirty="0">
              <a:solidFill>
                <a:schemeClr val="tx1"/>
              </a:solidFill>
            </a:rPr>
            <a:t>b. Confronto con le università partner estere su obiettivi formativi</a:t>
          </a:r>
        </a:p>
      </dsp:txBody>
      <dsp:txXfrm>
        <a:off x="6080848" y="415087"/>
        <a:ext cx="1778105" cy="1352899"/>
      </dsp:txXfrm>
    </dsp:sp>
    <dsp:sp modelId="{E8B030B3-BC24-FB4B-9BE8-6E90982C142F}">
      <dsp:nvSpPr>
        <dsp:cNvPr id="0" name=""/>
        <dsp:cNvSpPr/>
      </dsp:nvSpPr>
      <dsp:spPr>
        <a:xfrm rot="16314510">
          <a:off x="4738362" y="2016373"/>
          <a:ext cx="484263" cy="14388"/>
        </a:xfrm>
        <a:custGeom>
          <a:avLst/>
          <a:gdLst/>
          <a:ahLst/>
          <a:cxnLst/>
          <a:rect l="0" t="0" r="0" b="0"/>
          <a:pathLst>
            <a:path>
              <a:moveTo>
                <a:pt x="0" y="7194"/>
              </a:moveTo>
              <a:lnTo>
                <a:pt x="484263"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968387" y="2011461"/>
        <a:ext cx="24213" cy="24213"/>
      </dsp:txXfrm>
    </dsp:sp>
    <dsp:sp modelId="{869A18CD-BDFE-F44B-B0CB-98B8AF1F6D6A}">
      <dsp:nvSpPr>
        <dsp:cNvPr id="0" name=""/>
        <dsp:cNvSpPr/>
      </dsp:nvSpPr>
      <dsp:spPr>
        <a:xfrm>
          <a:off x="4001147" y="212894"/>
          <a:ext cx="2027082" cy="1568936"/>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Laboratori</a:t>
          </a:r>
          <a:r>
            <a:rPr lang="it-IT" sz="1200" kern="1200" dirty="0">
              <a:solidFill>
                <a:schemeClr val="tx1"/>
              </a:solidFill>
            </a:rPr>
            <a:t>: </a:t>
          </a:r>
          <a:r>
            <a:rPr lang="it-IT" sz="1200" i="0" kern="1200" dirty="0">
              <a:solidFill>
                <a:schemeClr val="tx1"/>
              </a:solidFill>
            </a:rPr>
            <a:t>conversione e adattamento alla modalità online (Teams®) del laboratorio sul prelievo venoso </a:t>
          </a:r>
        </a:p>
      </dsp:txBody>
      <dsp:txXfrm>
        <a:off x="4298006" y="442659"/>
        <a:ext cx="1433364" cy="1109406"/>
      </dsp:txXfrm>
    </dsp:sp>
    <dsp:sp modelId="{99A68F83-2D4F-3C4E-8559-B25A32BFE734}">
      <dsp:nvSpPr>
        <dsp:cNvPr id="0" name=""/>
        <dsp:cNvSpPr/>
      </dsp:nvSpPr>
      <dsp:spPr>
        <a:xfrm rot="20489377">
          <a:off x="5925321" y="2254648"/>
          <a:ext cx="2041449" cy="14388"/>
        </a:xfrm>
        <a:custGeom>
          <a:avLst/>
          <a:gdLst/>
          <a:ahLst/>
          <a:cxnLst/>
          <a:rect l="0" t="0" r="0" b="0"/>
          <a:pathLst>
            <a:path>
              <a:moveTo>
                <a:pt x="0" y="7194"/>
              </a:moveTo>
              <a:lnTo>
                <a:pt x="2041449"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it-IT" sz="700" kern="1200"/>
        </a:p>
      </dsp:txBody>
      <dsp:txXfrm>
        <a:off x="6895009" y="2210806"/>
        <a:ext cx="102072" cy="102072"/>
      </dsp:txXfrm>
    </dsp:sp>
    <dsp:sp modelId="{FB16683C-6441-144C-8949-A3E4C95A45AE}">
      <dsp:nvSpPr>
        <dsp:cNvPr id="0" name=""/>
        <dsp:cNvSpPr/>
      </dsp:nvSpPr>
      <dsp:spPr>
        <a:xfrm>
          <a:off x="7850400" y="929658"/>
          <a:ext cx="1762792" cy="1468641"/>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Syllabus: </a:t>
          </a:r>
          <a:r>
            <a:rPr lang="it-IT" sz="1200" b="0" kern="1200" dirty="0">
              <a:solidFill>
                <a:schemeClr val="tx1"/>
              </a:solidFill>
            </a:rPr>
            <a:t>aggiornamento di un gran numero di insegnamenti (es. Infermieristica Clinica, Bioetica) </a:t>
          </a:r>
        </a:p>
      </dsp:txBody>
      <dsp:txXfrm>
        <a:off x="8108555" y="1144735"/>
        <a:ext cx="1246482" cy="1038487"/>
      </dsp:txXfrm>
    </dsp:sp>
    <dsp:sp modelId="{F80E9E04-465A-FF47-9D9A-21E3CE00C281}">
      <dsp:nvSpPr>
        <dsp:cNvPr id="0" name=""/>
        <dsp:cNvSpPr/>
      </dsp:nvSpPr>
      <dsp:spPr>
        <a:xfrm rot="129831">
          <a:off x="6148318" y="3001467"/>
          <a:ext cx="1766831" cy="14388"/>
        </a:xfrm>
        <a:custGeom>
          <a:avLst/>
          <a:gdLst/>
          <a:ahLst/>
          <a:cxnLst/>
          <a:rect l="0" t="0" r="0" b="0"/>
          <a:pathLst>
            <a:path>
              <a:moveTo>
                <a:pt x="0" y="7194"/>
              </a:moveTo>
              <a:lnTo>
                <a:pt x="1766831"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t-IT" sz="600" kern="1200"/>
        </a:p>
      </dsp:txBody>
      <dsp:txXfrm>
        <a:off x="6987562" y="2964491"/>
        <a:ext cx="88341" cy="88341"/>
      </dsp:txXfrm>
    </dsp:sp>
    <dsp:sp modelId="{02841EE5-FFA6-B941-99D9-6A6716A87837}">
      <dsp:nvSpPr>
        <dsp:cNvPr id="0" name=""/>
        <dsp:cNvSpPr/>
      </dsp:nvSpPr>
      <dsp:spPr>
        <a:xfrm>
          <a:off x="7912933" y="2494820"/>
          <a:ext cx="1819942" cy="1163038"/>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0" kern="1200" dirty="0">
              <a:solidFill>
                <a:schemeClr val="tx1"/>
              </a:solidFill>
            </a:rPr>
            <a:t>Stimata la superficie necessaria in ASUFC per gli </a:t>
          </a:r>
          <a:r>
            <a:rPr lang="it-IT" sz="1200" b="1" kern="1200" dirty="0">
              <a:solidFill>
                <a:schemeClr val="tx1"/>
              </a:solidFill>
            </a:rPr>
            <a:t>stipetti </a:t>
          </a:r>
          <a:r>
            <a:rPr lang="it-IT" sz="1200" b="0" kern="1200" dirty="0">
              <a:solidFill>
                <a:schemeClr val="tx1"/>
              </a:solidFill>
            </a:rPr>
            <a:t>e concordato avvio procedura acquisto</a:t>
          </a:r>
          <a:r>
            <a:rPr lang="it-IT" sz="1200" b="1" kern="1200" dirty="0">
              <a:solidFill>
                <a:schemeClr val="tx1"/>
              </a:solidFill>
            </a:rPr>
            <a:t> </a:t>
          </a:r>
          <a:endParaRPr lang="it-IT" sz="1200" kern="1200" dirty="0">
            <a:solidFill>
              <a:schemeClr val="tx1"/>
            </a:solidFill>
          </a:endParaRPr>
        </a:p>
      </dsp:txBody>
      <dsp:txXfrm>
        <a:off x="8179457" y="2665143"/>
        <a:ext cx="1286894" cy="822392"/>
      </dsp:txXfrm>
    </dsp:sp>
    <dsp:sp modelId="{81E99544-A2D9-4940-B434-191CE2D6D41E}">
      <dsp:nvSpPr>
        <dsp:cNvPr id="0" name=""/>
        <dsp:cNvSpPr/>
      </dsp:nvSpPr>
      <dsp:spPr>
        <a:xfrm rot="1159181">
          <a:off x="5909284" y="3606398"/>
          <a:ext cx="1981689" cy="14388"/>
        </a:xfrm>
        <a:custGeom>
          <a:avLst/>
          <a:gdLst/>
          <a:ahLst/>
          <a:cxnLst/>
          <a:rect l="0" t="0" r="0" b="0"/>
          <a:pathLst>
            <a:path>
              <a:moveTo>
                <a:pt x="0" y="7194"/>
              </a:moveTo>
              <a:lnTo>
                <a:pt x="1981689"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it-IT" sz="700" kern="1200"/>
        </a:p>
      </dsp:txBody>
      <dsp:txXfrm>
        <a:off x="6850586" y="3564050"/>
        <a:ext cx="99084" cy="99084"/>
      </dsp:txXfrm>
    </dsp:sp>
    <dsp:sp modelId="{7C86C436-25EE-3B4E-9432-B6207B171A2B}">
      <dsp:nvSpPr>
        <dsp:cNvPr id="0" name=""/>
        <dsp:cNvSpPr/>
      </dsp:nvSpPr>
      <dsp:spPr>
        <a:xfrm>
          <a:off x="7706164" y="3602086"/>
          <a:ext cx="2070003" cy="1313876"/>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Sopralluoghi per sviluppare la </a:t>
          </a:r>
          <a:r>
            <a:rPr lang="it-IT" sz="1200" b="1" kern="1200" dirty="0">
              <a:solidFill>
                <a:schemeClr val="tx1"/>
              </a:solidFill>
            </a:rPr>
            <a:t>tecnologia d’aula </a:t>
          </a:r>
          <a:r>
            <a:rPr lang="it-IT" sz="1200" kern="1200" dirty="0">
              <a:solidFill>
                <a:schemeClr val="tx1"/>
              </a:solidFill>
            </a:rPr>
            <a:t>di supporto alla didattica a distanza, integrando Ud e Pn</a:t>
          </a:r>
        </a:p>
      </dsp:txBody>
      <dsp:txXfrm>
        <a:off x="8009309" y="3794499"/>
        <a:ext cx="1463713" cy="929050"/>
      </dsp:txXfrm>
    </dsp:sp>
    <dsp:sp modelId="{E23A4C56-24A9-2448-B878-05EE66B5632D}">
      <dsp:nvSpPr>
        <dsp:cNvPr id="0" name=""/>
        <dsp:cNvSpPr/>
      </dsp:nvSpPr>
      <dsp:spPr>
        <a:xfrm rot="3162984">
          <a:off x="5340232" y="3689394"/>
          <a:ext cx="387362" cy="14388"/>
        </a:xfrm>
        <a:custGeom>
          <a:avLst/>
          <a:gdLst/>
          <a:ahLst/>
          <a:cxnLst/>
          <a:rect l="0" t="0" r="0" b="0"/>
          <a:pathLst>
            <a:path>
              <a:moveTo>
                <a:pt x="0" y="7194"/>
              </a:moveTo>
              <a:lnTo>
                <a:pt x="387362"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524229" y="3686904"/>
        <a:ext cx="19368" cy="19368"/>
      </dsp:txXfrm>
    </dsp:sp>
    <dsp:sp modelId="{401617CE-D29A-D24A-98C3-B510F4940F06}">
      <dsp:nvSpPr>
        <dsp:cNvPr id="0" name=""/>
        <dsp:cNvSpPr/>
      </dsp:nvSpPr>
      <dsp:spPr>
        <a:xfrm>
          <a:off x="4961411" y="3697401"/>
          <a:ext cx="2815585" cy="2192626"/>
        </a:xfrm>
        <a:prstGeom prst="ellipse">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Twitter</a:t>
          </a:r>
          <a:r>
            <a:rPr lang="it-IT" sz="1200" kern="1200" dirty="0">
              <a:solidFill>
                <a:schemeClr val="tx1"/>
              </a:solidFill>
            </a:rPr>
            <a:t>: </a:t>
          </a:r>
        </a:p>
        <a:p>
          <a:pPr lvl="0" algn="ctr" defTabSz="533400">
            <a:lnSpc>
              <a:spcPct val="90000"/>
            </a:lnSpc>
            <a:spcBef>
              <a:spcPct val="0"/>
            </a:spcBef>
            <a:spcAft>
              <a:spcPct val="35000"/>
            </a:spcAft>
          </a:pPr>
          <a:r>
            <a:rPr lang="it-IT" sz="1200" kern="1200" dirty="0">
              <a:solidFill>
                <a:schemeClr val="tx1"/>
              </a:solidFill>
            </a:rPr>
            <a:t>a. A partire dal 16.03.2020 le pubblicazioni sull’account sono quotidiane</a:t>
          </a:r>
        </a:p>
        <a:p>
          <a:pPr lvl="0" algn="ctr" defTabSz="533400">
            <a:lnSpc>
              <a:spcPct val="90000"/>
            </a:lnSpc>
            <a:spcBef>
              <a:spcPct val="0"/>
            </a:spcBef>
            <a:spcAft>
              <a:spcPct val="35000"/>
            </a:spcAft>
          </a:pPr>
          <a:r>
            <a:rPr lang="it-IT" sz="1200" kern="1200" dirty="0">
              <a:solidFill>
                <a:schemeClr val="tx1"/>
              </a:solidFill>
            </a:rPr>
            <a:t>b. Aumento costante dei followers, anche tra gli stakeholder esterni</a:t>
          </a:r>
        </a:p>
        <a:p>
          <a:pPr lvl="0" algn="ctr" defTabSz="533400">
            <a:lnSpc>
              <a:spcPct val="90000"/>
            </a:lnSpc>
            <a:spcBef>
              <a:spcPct val="0"/>
            </a:spcBef>
            <a:spcAft>
              <a:spcPct val="35000"/>
            </a:spcAft>
          </a:pPr>
          <a:r>
            <a:rPr lang="it-IT" sz="1200" kern="1200" dirty="0">
              <a:solidFill>
                <a:schemeClr val="tx1"/>
              </a:solidFill>
            </a:rPr>
            <a:t>c. Trasmesse in diretta le discussioni delle tesi di laurea di aprile 2020 </a:t>
          </a:r>
        </a:p>
      </dsp:txBody>
      <dsp:txXfrm>
        <a:off x="5373744" y="4018504"/>
        <a:ext cx="1990919" cy="1550420"/>
      </dsp:txXfrm>
    </dsp:sp>
    <dsp:sp modelId="{B496A11A-88C3-6D4F-A2C5-627CA5D1BDC1}">
      <dsp:nvSpPr>
        <dsp:cNvPr id="0" name=""/>
        <dsp:cNvSpPr/>
      </dsp:nvSpPr>
      <dsp:spPr>
        <a:xfrm rot="6010336">
          <a:off x="4375875" y="3965394"/>
          <a:ext cx="774691" cy="14388"/>
        </a:xfrm>
        <a:custGeom>
          <a:avLst/>
          <a:gdLst/>
          <a:ahLst/>
          <a:cxnLst/>
          <a:rect l="0" t="0" r="0" b="0"/>
          <a:pathLst>
            <a:path>
              <a:moveTo>
                <a:pt x="0" y="7194"/>
              </a:moveTo>
              <a:lnTo>
                <a:pt x="774691"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4743854" y="3953221"/>
        <a:ext cx="38734" cy="38734"/>
      </dsp:txXfrm>
    </dsp:sp>
    <dsp:sp modelId="{A327A50D-A7D9-F348-941C-7E63AB03D068}">
      <dsp:nvSpPr>
        <dsp:cNvPr id="0" name=""/>
        <dsp:cNvSpPr/>
      </dsp:nvSpPr>
      <dsp:spPr>
        <a:xfrm>
          <a:off x="3684860" y="4345333"/>
          <a:ext cx="1755405" cy="149114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Aggiornamento della composizione del </a:t>
          </a:r>
          <a:r>
            <a:rPr lang="it-IT" sz="1200" b="1" kern="1200" dirty="0">
              <a:solidFill>
                <a:schemeClr val="tx1"/>
              </a:solidFill>
            </a:rPr>
            <a:t>Comitato di Indirizzamento </a:t>
          </a:r>
          <a:r>
            <a:rPr lang="it-IT" sz="1200" kern="1200" dirty="0">
              <a:solidFill>
                <a:schemeClr val="tx1"/>
              </a:solidFill>
            </a:rPr>
            <a:t>con i neo DG delle Aziende Sanitarie</a:t>
          </a:r>
        </a:p>
      </dsp:txBody>
      <dsp:txXfrm>
        <a:off x="3941933" y="4563706"/>
        <a:ext cx="1241259" cy="1054398"/>
      </dsp:txXfrm>
    </dsp:sp>
    <dsp:sp modelId="{DBB14D50-CF83-0642-8A4C-AAA76F4154E9}">
      <dsp:nvSpPr>
        <dsp:cNvPr id="0" name=""/>
        <dsp:cNvSpPr/>
      </dsp:nvSpPr>
      <dsp:spPr>
        <a:xfrm rot="12287868">
          <a:off x="2130534" y="2079606"/>
          <a:ext cx="1989369" cy="14388"/>
        </a:xfrm>
        <a:custGeom>
          <a:avLst/>
          <a:gdLst/>
          <a:ahLst/>
          <a:cxnLst/>
          <a:rect l="0" t="0" r="0" b="0"/>
          <a:pathLst>
            <a:path>
              <a:moveTo>
                <a:pt x="0" y="7194"/>
              </a:moveTo>
              <a:lnTo>
                <a:pt x="1989369"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it-IT" sz="700" kern="1200"/>
        </a:p>
      </dsp:txBody>
      <dsp:txXfrm rot="10800000">
        <a:off x="3075485" y="2037066"/>
        <a:ext cx="99468" cy="99468"/>
      </dsp:txXfrm>
    </dsp:sp>
    <dsp:sp modelId="{FB0AAEE1-D5EF-3340-8899-A364C28A8831}">
      <dsp:nvSpPr>
        <dsp:cNvPr id="0" name=""/>
        <dsp:cNvSpPr/>
      </dsp:nvSpPr>
      <dsp:spPr>
        <a:xfrm>
          <a:off x="0" y="261493"/>
          <a:ext cx="2388509" cy="186633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Programma di sorveglianza dei cambiamenti              </a:t>
          </a:r>
        </a:p>
        <a:p>
          <a:pPr lvl="0" algn="ctr" defTabSz="533400">
            <a:lnSpc>
              <a:spcPct val="90000"/>
            </a:lnSpc>
            <a:spcBef>
              <a:spcPct val="0"/>
            </a:spcBef>
            <a:spcAft>
              <a:spcPct val="35000"/>
            </a:spcAft>
          </a:pPr>
          <a:r>
            <a:rPr lang="it-IT" sz="1200" kern="1200" dirty="0">
              <a:solidFill>
                <a:schemeClr val="tx1"/>
              </a:solidFill>
            </a:rPr>
            <a:t>(es. incontro di confronto con il Presidente della Commissione Paritetica, analisi delle criticità da parte del Presidente del Nucleo di Valutazione di Ateneo) </a:t>
          </a:r>
        </a:p>
      </dsp:txBody>
      <dsp:txXfrm>
        <a:off x="349789" y="534811"/>
        <a:ext cx="1688931" cy="1319697"/>
      </dsp:txXfrm>
    </dsp:sp>
    <dsp:sp modelId="{CEA3B335-817F-8E4E-82D5-EC96A361EA08}">
      <dsp:nvSpPr>
        <dsp:cNvPr id="0" name=""/>
        <dsp:cNvSpPr/>
      </dsp:nvSpPr>
      <dsp:spPr>
        <a:xfrm rot="13835655">
          <a:off x="3859059" y="2036980"/>
          <a:ext cx="726884" cy="14388"/>
        </a:xfrm>
        <a:custGeom>
          <a:avLst/>
          <a:gdLst/>
          <a:ahLst/>
          <a:cxnLst/>
          <a:rect l="0" t="0" r="0" b="0"/>
          <a:pathLst>
            <a:path>
              <a:moveTo>
                <a:pt x="0" y="7194"/>
              </a:moveTo>
              <a:lnTo>
                <a:pt x="726884"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4204329" y="2026002"/>
        <a:ext cx="36344" cy="36344"/>
      </dsp:txXfrm>
    </dsp:sp>
    <dsp:sp modelId="{2CF5AAFF-3975-F845-98D0-B5DF14358E84}">
      <dsp:nvSpPr>
        <dsp:cNvPr id="0" name=""/>
        <dsp:cNvSpPr/>
      </dsp:nvSpPr>
      <dsp:spPr>
        <a:xfrm>
          <a:off x="2380347" y="185646"/>
          <a:ext cx="2053347" cy="1731898"/>
        </a:xfrm>
        <a:prstGeom prst="ellipse">
          <a:avLst/>
        </a:prstGeom>
        <a:solidFill>
          <a:schemeClr val="accent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Briefing trasversali</a:t>
          </a:r>
          <a:r>
            <a:rPr lang="it-IT" sz="1200" kern="1200" dirty="0">
              <a:solidFill>
                <a:schemeClr val="tx1"/>
              </a:solidFill>
            </a:rPr>
            <a:t>: coinvolgimento degli studenti delle Professioni Sanitarie in briefing con le Aziende per l’accesso al tirocinio (emergenza COVID-19)</a:t>
          </a:r>
        </a:p>
      </dsp:txBody>
      <dsp:txXfrm>
        <a:off x="2681053" y="439277"/>
        <a:ext cx="1451935" cy="1224636"/>
      </dsp:txXfrm>
    </dsp:sp>
    <dsp:sp modelId="{1B8E8E9F-F126-405F-BB5F-F85E68474161}">
      <dsp:nvSpPr>
        <dsp:cNvPr id="0" name=""/>
        <dsp:cNvSpPr/>
      </dsp:nvSpPr>
      <dsp:spPr>
        <a:xfrm rot="8265267">
          <a:off x="3216404" y="3918809"/>
          <a:ext cx="1274433" cy="14388"/>
        </a:xfrm>
        <a:custGeom>
          <a:avLst/>
          <a:gdLst/>
          <a:ahLst/>
          <a:cxnLst/>
          <a:rect l="0" t="0" r="0" b="0"/>
          <a:pathLst>
            <a:path>
              <a:moveTo>
                <a:pt x="0" y="7194"/>
              </a:moveTo>
              <a:lnTo>
                <a:pt x="1274433"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3821759" y="3894143"/>
        <a:ext cx="63721" cy="63721"/>
      </dsp:txXfrm>
    </dsp:sp>
    <dsp:sp modelId="{F255016D-8510-4A8D-ABB5-42DE81F949A5}">
      <dsp:nvSpPr>
        <dsp:cNvPr id="0" name=""/>
        <dsp:cNvSpPr/>
      </dsp:nvSpPr>
      <dsp:spPr>
        <a:xfrm>
          <a:off x="1605015" y="4103303"/>
          <a:ext cx="2103100" cy="1819718"/>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Numerosi incontri telematici, anche con i docenti MED/45, per: riprogettare le attività didattiche e gli esami di profitto, integrare le attività tra Ud e Pn, introdurre le modalità scritte a distanza</a:t>
          </a:r>
        </a:p>
      </dsp:txBody>
      <dsp:txXfrm>
        <a:off x="1913007" y="4369795"/>
        <a:ext cx="1487116" cy="1286734"/>
      </dsp:txXfrm>
    </dsp:sp>
    <dsp:sp modelId="{1DE18513-56E2-4B3A-A51D-11B4D1BED2FE}">
      <dsp:nvSpPr>
        <dsp:cNvPr id="0" name=""/>
        <dsp:cNvSpPr/>
      </dsp:nvSpPr>
      <dsp:spPr>
        <a:xfrm rot="9625253">
          <a:off x="1998192" y="3617249"/>
          <a:ext cx="1999334" cy="14388"/>
        </a:xfrm>
        <a:custGeom>
          <a:avLst/>
          <a:gdLst/>
          <a:ahLst/>
          <a:cxnLst/>
          <a:rect l="0" t="0" r="0" b="0"/>
          <a:pathLst>
            <a:path>
              <a:moveTo>
                <a:pt x="0" y="7194"/>
              </a:moveTo>
              <a:lnTo>
                <a:pt x="1999334"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it-IT" sz="700" kern="1200"/>
        </a:p>
      </dsp:txBody>
      <dsp:txXfrm rot="10800000">
        <a:off x="2947875" y="3574460"/>
        <a:ext cx="99966" cy="99966"/>
      </dsp:txXfrm>
    </dsp:sp>
    <dsp:sp modelId="{35E4D6B5-B439-45E7-BC18-B267D8A59A0B}">
      <dsp:nvSpPr>
        <dsp:cNvPr id="0" name=""/>
        <dsp:cNvSpPr/>
      </dsp:nvSpPr>
      <dsp:spPr>
        <a:xfrm>
          <a:off x="105062" y="3601435"/>
          <a:ext cx="2075851" cy="1365471"/>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Conversione degli eventi seminariali su </a:t>
          </a:r>
          <a:r>
            <a:rPr lang="it-IT" sz="1200" b="1" kern="1200" dirty="0">
              <a:solidFill>
                <a:schemeClr val="tx1"/>
              </a:solidFill>
            </a:rPr>
            <a:t>piattaforma Teams® </a:t>
          </a:r>
          <a:r>
            <a:rPr lang="it-IT" sz="1200" kern="1200" dirty="0">
              <a:solidFill>
                <a:schemeClr val="tx1"/>
              </a:solidFill>
            </a:rPr>
            <a:t>(es. tutorial tesi e sistema bibliotecario di Ateneo)</a:t>
          </a:r>
        </a:p>
      </dsp:txBody>
      <dsp:txXfrm>
        <a:off x="409063" y="3801404"/>
        <a:ext cx="1467849" cy="965533"/>
      </dsp:txXfrm>
    </dsp:sp>
    <dsp:sp modelId="{1DF0A316-4DCD-408C-915A-B1566D2CB54B}">
      <dsp:nvSpPr>
        <dsp:cNvPr id="0" name=""/>
        <dsp:cNvSpPr/>
      </dsp:nvSpPr>
      <dsp:spPr>
        <a:xfrm rot="10748846">
          <a:off x="2346091" y="2951134"/>
          <a:ext cx="1403257" cy="14388"/>
        </a:xfrm>
        <a:custGeom>
          <a:avLst/>
          <a:gdLst/>
          <a:ahLst/>
          <a:cxnLst/>
          <a:rect l="0" t="0" r="0" b="0"/>
          <a:pathLst>
            <a:path>
              <a:moveTo>
                <a:pt x="0" y="7194"/>
              </a:moveTo>
              <a:lnTo>
                <a:pt x="1403257"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3012638" y="2923247"/>
        <a:ext cx="70162" cy="70162"/>
      </dsp:txXfrm>
    </dsp:sp>
    <dsp:sp modelId="{7D949F6E-3A1E-4ED0-B7B7-0462C17FACD3}">
      <dsp:nvSpPr>
        <dsp:cNvPr id="0" name=""/>
        <dsp:cNvSpPr/>
      </dsp:nvSpPr>
      <dsp:spPr>
        <a:xfrm>
          <a:off x="0" y="2169335"/>
          <a:ext cx="2346436" cy="1633776"/>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Realizzazione a distanza di attività di orientamento (es. </a:t>
          </a:r>
          <a:r>
            <a:rPr lang="it-IT" sz="1200" b="1" kern="1200" dirty="0">
              <a:solidFill>
                <a:schemeClr val="tx1"/>
              </a:solidFill>
            </a:rPr>
            <a:t>Campus alternanza scuola/lavoro</a:t>
          </a:r>
          <a:r>
            <a:rPr lang="it-IT" sz="1200" kern="1200" dirty="0">
              <a:solidFill>
                <a:schemeClr val="tx1"/>
              </a:solidFill>
            </a:rPr>
            <a:t>), incontri via Skype con potenziali studenti del CdS </a:t>
          </a:r>
        </a:p>
      </dsp:txBody>
      <dsp:txXfrm>
        <a:off x="343628" y="2408596"/>
        <a:ext cx="1659180" cy="11552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F9CA7-FD69-FF46-8BAC-05F6F68C73EE}">
      <dsp:nvSpPr>
        <dsp:cNvPr id="0" name=""/>
        <dsp:cNvSpPr/>
      </dsp:nvSpPr>
      <dsp:spPr>
        <a:xfrm>
          <a:off x="3661564" y="2200393"/>
          <a:ext cx="2402904" cy="1329128"/>
        </a:xfrm>
        <a:prstGeom prst="ellipse">
          <a:avLst/>
        </a:prstGeom>
        <a:solidFill>
          <a:schemeClr val="accent5">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a:solidFill>
                <a:schemeClr val="tx1"/>
              </a:solidFill>
              <a:latin typeface="+mn-lt"/>
            </a:rPr>
            <a:t>Rapporto riesame triennale  Dicembre 2020</a:t>
          </a:r>
        </a:p>
      </dsp:txBody>
      <dsp:txXfrm>
        <a:off x="4013461" y="2395039"/>
        <a:ext cx="1699110" cy="939836"/>
      </dsp:txXfrm>
    </dsp:sp>
    <dsp:sp modelId="{882A0E98-1F59-3C49-8C4F-A1AE2BBDFA5E}">
      <dsp:nvSpPr>
        <dsp:cNvPr id="0" name=""/>
        <dsp:cNvSpPr/>
      </dsp:nvSpPr>
      <dsp:spPr>
        <a:xfrm rot="19491328">
          <a:off x="5510265" y="2035086"/>
          <a:ext cx="1042740" cy="14388"/>
        </a:xfrm>
        <a:custGeom>
          <a:avLst/>
          <a:gdLst/>
          <a:ahLst/>
          <a:cxnLst/>
          <a:rect l="0" t="0" r="0" b="0"/>
          <a:pathLst>
            <a:path>
              <a:moveTo>
                <a:pt x="0" y="7194"/>
              </a:moveTo>
              <a:lnTo>
                <a:pt x="1042740"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6005566" y="2016212"/>
        <a:ext cx="52137" cy="52137"/>
      </dsp:txXfrm>
    </dsp:sp>
    <dsp:sp modelId="{297D0762-BA69-FE41-A67F-10B971DF4DD1}">
      <dsp:nvSpPr>
        <dsp:cNvPr id="0" name=""/>
        <dsp:cNvSpPr/>
      </dsp:nvSpPr>
      <dsp:spPr>
        <a:xfrm>
          <a:off x="6117458" y="91090"/>
          <a:ext cx="2575377" cy="1968548"/>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 </a:t>
          </a:r>
          <a:r>
            <a:rPr lang="it-IT" sz="1200" b="1" kern="1200" dirty="0">
              <a:solidFill>
                <a:schemeClr val="tx1"/>
              </a:solidFill>
            </a:rPr>
            <a:t>Erasmus+ Traineeship</a:t>
          </a:r>
          <a:r>
            <a:rPr lang="it-IT" sz="1200" kern="1200" dirty="0">
              <a:solidFill>
                <a:schemeClr val="tx1"/>
              </a:solidFill>
            </a:rPr>
            <a:t>: </a:t>
          </a:r>
        </a:p>
        <a:p>
          <a:pPr lvl="0" algn="ctr" defTabSz="533400">
            <a:lnSpc>
              <a:spcPct val="90000"/>
            </a:lnSpc>
            <a:spcBef>
              <a:spcPct val="0"/>
            </a:spcBef>
            <a:spcAft>
              <a:spcPct val="35000"/>
            </a:spcAft>
          </a:pPr>
          <a:r>
            <a:rPr lang="it-IT" sz="1200" kern="1200" dirty="0">
              <a:solidFill>
                <a:schemeClr val="tx1"/>
              </a:solidFill>
            </a:rPr>
            <a:t>(a) una survey su 52 studenti e invio di un documento ad hoc; (b) realizzato l’</a:t>
          </a:r>
          <a:r>
            <a:rPr lang="en-US" sz="1200" kern="1200" dirty="0">
              <a:solidFill>
                <a:schemeClr val="tx1"/>
              </a:solidFill>
            </a:rPr>
            <a:t>international elective module “</a:t>
          </a:r>
          <a:r>
            <a:rPr lang="en-US" sz="1200" i="1" kern="1200" dirty="0">
              <a:solidFill>
                <a:schemeClr val="tx1"/>
              </a:solidFill>
            </a:rPr>
            <a:t>Piloting Creative Interaction with People Living with Dementia</a:t>
          </a:r>
          <a:r>
            <a:rPr lang="en-US" sz="1200" kern="1200" dirty="0">
              <a:solidFill>
                <a:schemeClr val="tx1"/>
              </a:solidFill>
            </a:rPr>
            <a:t>”</a:t>
          </a:r>
          <a:endParaRPr lang="it-IT" sz="1200" kern="1200" dirty="0">
            <a:solidFill>
              <a:schemeClr val="tx1"/>
            </a:solidFill>
          </a:endParaRPr>
        </a:p>
        <a:p>
          <a:pPr lvl="0" algn="ctr" defTabSz="533400">
            <a:lnSpc>
              <a:spcPct val="90000"/>
            </a:lnSpc>
            <a:spcBef>
              <a:spcPct val="0"/>
            </a:spcBef>
            <a:spcAft>
              <a:spcPct val="35000"/>
            </a:spcAft>
          </a:pPr>
          <a:endParaRPr lang="it-IT" sz="1200" kern="1200" dirty="0">
            <a:solidFill>
              <a:schemeClr val="tx1"/>
            </a:solidFill>
          </a:endParaRPr>
        </a:p>
      </dsp:txBody>
      <dsp:txXfrm>
        <a:off x="6494613" y="379377"/>
        <a:ext cx="1821067" cy="1391974"/>
      </dsp:txXfrm>
    </dsp:sp>
    <dsp:sp modelId="{E8B030B3-BC24-FB4B-9BE8-6E90982C142F}">
      <dsp:nvSpPr>
        <dsp:cNvPr id="0" name=""/>
        <dsp:cNvSpPr/>
      </dsp:nvSpPr>
      <dsp:spPr>
        <a:xfrm rot="16928246">
          <a:off x="4854764" y="2011944"/>
          <a:ext cx="380317" cy="14388"/>
        </a:xfrm>
        <a:custGeom>
          <a:avLst/>
          <a:gdLst/>
          <a:ahLst/>
          <a:cxnLst/>
          <a:rect l="0" t="0" r="0" b="0"/>
          <a:pathLst>
            <a:path>
              <a:moveTo>
                <a:pt x="0" y="7194"/>
              </a:moveTo>
              <a:lnTo>
                <a:pt x="380317"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035414" y="2009630"/>
        <a:ext cx="19015" cy="19015"/>
      </dsp:txXfrm>
    </dsp:sp>
    <dsp:sp modelId="{869A18CD-BDFE-F44B-B0CB-98B8AF1F6D6A}">
      <dsp:nvSpPr>
        <dsp:cNvPr id="0" name=""/>
        <dsp:cNvSpPr/>
      </dsp:nvSpPr>
      <dsp:spPr>
        <a:xfrm>
          <a:off x="4148828" y="74897"/>
          <a:ext cx="2247632" cy="1770774"/>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i="0" kern="1200" dirty="0">
              <a:solidFill>
                <a:schemeClr val="tx1"/>
              </a:solidFill>
            </a:rPr>
            <a:t>Laboratori</a:t>
          </a:r>
          <a:r>
            <a:rPr lang="it-IT" sz="1200" i="0" kern="1200" dirty="0">
              <a:solidFill>
                <a:schemeClr val="tx1"/>
              </a:solidFill>
            </a:rPr>
            <a:t>: aggiornamento di alcuni contenuti come ad esempio "</a:t>
          </a:r>
          <a:r>
            <a:rPr lang="it-IT" sz="1200" i="1" kern="1200" dirty="0">
              <a:solidFill>
                <a:schemeClr val="tx1"/>
              </a:solidFill>
            </a:rPr>
            <a:t>Invalidità, cronicità e decadimento cognitivo: principali ricadute nell'anziano a domicilio e in casa di riposo</a:t>
          </a:r>
          <a:r>
            <a:rPr lang="it-IT" sz="1200" i="0" kern="1200" dirty="0">
              <a:solidFill>
                <a:schemeClr val="tx1"/>
              </a:solidFill>
            </a:rPr>
            <a:t>" </a:t>
          </a:r>
        </a:p>
      </dsp:txBody>
      <dsp:txXfrm>
        <a:off x="4477986" y="334221"/>
        <a:ext cx="1589316" cy="1252126"/>
      </dsp:txXfrm>
    </dsp:sp>
    <dsp:sp modelId="{99A68F83-2D4F-3C4E-8559-B25A32BFE734}">
      <dsp:nvSpPr>
        <dsp:cNvPr id="0" name=""/>
        <dsp:cNvSpPr/>
      </dsp:nvSpPr>
      <dsp:spPr>
        <a:xfrm rot="20972509">
          <a:off x="5989246" y="2500537"/>
          <a:ext cx="1618135" cy="14388"/>
        </a:xfrm>
        <a:custGeom>
          <a:avLst/>
          <a:gdLst/>
          <a:ahLst/>
          <a:cxnLst/>
          <a:rect l="0" t="0" r="0" b="0"/>
          <a:pathLst>
            <a:path>
              <a:moveTo>
                <a:pt x="0" y="7194"/>
              </a:moveTo>
              <a:lnTo>
                <a:pt x="1618135"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6757860" y="2467278"/>
        <a:ext cx="80906" cy="80906"/>
      </dsp:txXfrm>
    </dsp:sp>
    <dsp:sp modelId="{FB16683C-6441-144C-8949-A3E4C95A45AE}">
      <dsp:nvSpPr>
        <dsp:cNvPr id="0" name=""/>
        <dsp:cNvSpPr/>
      </dsp:nvSpPr>
      <dsp:spPr>
        <a:xfrm>
          <a:off x="7534198" y="1515701"/>
          <a:ext cx="2321896" cy="1283810"/>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Seminari</a:t>
          </a:r>
          <a:r>
            <a:rPr lang="it-IT" sz="1200" b="0" kern="1200" dirty="0">
              <a:solidFill>
                <a:schemeClr val="tx1"/>
              </a:solidFill>
            </a:rPr>
            <a:t>: alcuni esempi: “</a:t>
          </a:r>
          <a:r>
            <a:rPr lang="it-IT" sz="1200" b="0" i="1" kern="1200" dirty="0">
              <a:solidFill>
                <a:schemeClr val="tx1"/>
              </a:solidFill>
            </a:rPr>
            <a:t>Il trapianto di organ</a:t>
          </a:r>
          <a:r>
            <a:rPr lang="it-IT" sz="1200" b="0" kern="1200" dirty="0">
              <a:solidFill>
                <a:schemeClr val="tx1"/>
              </a:solidFill>
            </a:rPr>
            <a:t>i”; “</a:t>
          </a:r>
          <a:r>
            <a:rPr lang="it-IT" sz="1200" b="0" i="1" kern="1200" dirty="0">
              <a:solidFill>
                <a:schemeClr val="tx1"/>
              </a:solidFill>
            </a:rPr>
            <a:t>Disegnare un progetto di tesi di laurea: idee e metodi</a:t>
          </a:r>
          <a:r>
            <a:rPr lang="it-IT" sz="1200" b="0" kern="1200" dirty="0">
              <a:solidFill>
                <a:schemeClr val="tx1"/>
              </a:solidFill>
            </a:rPr>
            <a:t>”; "</a:t>
          </a:r>
          <a:r>
            <a:rPr lang="it-IT" sz="1200" b="0" i="1" kern="1200" dirty="0">
              <a:solidFill>
                <a:schemeClr val="tx1"/>
              </a:solidFill>
            </a:rPr>
            <a:t>Breast Care»</a:t>
          </a:r>
          <a:r>
            <a:rPr lang="it-IT" sz="1200" b="0" kern="1200" dirty="0">
              <a:solidFill>
                <a:schemeClr val="tx1"/>
              </a:solidFill>
            </a:rPr>
            <a:t>.</a:t>
          </a:r>
        </a:p>
      </dsp:txBody>
      <dsp:txXfrm>
        <a:off x="7874232" y="1703711"/>
        <a:ext cx="1641828" cy="907790"/>
      </dsp:txXfrm>
    </dsp:sp>
    <dsp:sp modelId="{F80E9E04-465A-FF47-9D9A-21E3CE00C281}">
      <dsp:nvSpPr>
        <dsp:cNvPr id="0" name=""/>
        <dsp:cNvSpPr/>
      </dsp:nvSpPr>
      <dsp:spPr>
        <a:xfrm rot="501479">
          <a:off x="6014000" y="3168048"/>
          <a:ext cx="1921955" cy="14388"/>
        </a:xfrm>
        <a:custGeom>
          <a:avLst/>
          <a:gdLst/>
          <a:ahLst/>
          <a:cxnLst/>
          <a:rect l="0" t="0" r="0" b="0"/>
          <a:pathLst>
            <a:path>
              <a:moveTo>
                <a:pt x="0" y="7194"/>
              </a:moveTo>
              <a:lnTo>
                <a:pt x="1921955"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t-IT" sz="600" kern="1200"/>
        </a:p>
      </dsp:txBody>
      <dsp:txXfrm>
        <a:off x="6926929" y="3127193"/>
        <a:ext cx="96097" cy="96097"/>
      </dsp:txXfrm>
    </dsp:sp>
    <dsp:sp modelId="{02841EE5-FFA6-B941-99D9-6A6716A87837}">
      <dsp:nvSpPr>
        <dsp:cNvPr id="0" name=""/>
        <dsp:cNvSpPr/>
      </dsp:nvSpPr>
      <dsp:spPr>
        <a:xfrm>
          <a:off x="7902614" y="2863700"/>
          <a:ext cx="1819942" cy="1163038"/>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Acquistati 25 </a:t>
          </a:r>
          <a:r>
            <a:rPr lang="it-IT" sz="1200" b="1" kern="1200" dirty="0">
              <a:solidFill>
                <a:schemeClr val="tx1"/>
              </a:solidFill>
            </a:rPr>
            <a:t>stipetti</a:t>
          </a:r>
          <a:r>
            <a:rPr lang="it-IT" sz="1200" kern="1200" dirty="0">
              <a:solidFill>
                <a:schemeClr val="tx1"/>
              </a:solidFill>
            </a:rPr>
            <a:t> a doppio modulo (50 posti) in ASUFC</a:t>
          </a:r>
        </a:p>
      </dsp:txBody>
      <dsp:txXfrm>
        <a:off x="8169138" y="3034023"/>
        <a:ext cx="1286894" cy="822392"/>
      </dsp:txXfrm>
    </dsp:sp>
    <dsp:sp modelId="{81E99544-A2D9-4940-B434-191CE2D6D41E}">
      <dsp:nvSpPr>
        <dsp:cNvPr id="0" name=""/>
        <dsp:cNvSpPr/>
      </dsp:nvSpPr>
      <dsp:spPr>
        <a:xfrm rot="1385186">
          <a:off x="5721619" y="3719050"/>
          <a:ext cx="2323964" cy="14388"/>
        </a:xfrm>
        <a:custGeom>
          <a:avLst/>
          <a:gdLst/>
          <a:ahLst/>
          <a:cxnLst/>
          <a:rect l="0" t="0" r="0" b="0"/>
          <a:pathLst>
            <a:path>
              <a:moveTo>
                <a:pt x="0" y="7194"/>
              </a:moveTo>
              <a:lnTo>
                <a:pt x="2323964"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it-IT" sz="800" kern="1200"/>
        </a:p>
      </dsp:txBody>
      <dsp:txXfrm>
        <a:off x="6825502" y="3668145"/>
        <a:ext cx="116198" cy="116198"/>
      </dsp:txXfrm>
    </dsp:sp>
    <dsp:sp modelId="{7C86C436-25EE-3B4E-9432-B6207B171A2B}">
      <dsp:nvSpPr>
        <dsp:cNvPr id="0" name=""/>
        <dsp:cNvSpPr/>
      </dsp:nvSpPr>
      <dsp:spPr>
        <a:xfrm>
          <a:off x="7776750" y="3891192"/>
          <a:ext cx="2070003" cy="1313876"/>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Tutte le </a:t>
          </a:r>
          <a:r>
            <a:rPr lang="it-IT" sz="1200" b="1" kern="1200" dirty="0">
              <a:solidFill>
                <a:schemeClr val="tx1"/>
              </a:solidFill>
            </a:rPr>
            <a:t>aule</a:t>
          </a:r>
          <a:r>
            <a:rPr lang="it-IT" sz="1200" kern="1200" dirty="0">
              <a:solidFill>
                <a:schemeClr val="tx1"/>
              </a:solidFill>
            </a:rPr>
            <a:t> del primo anno (UD/PN) sono state adeguate per poter realizzare la didattica digitale interattiva (DDI)</a:t>
          </a:r>
        </a:p>
      </dsp:txBody>
      <dsp:txXfrm>
        <a:off x="8079895" y="4083605"/>
        <a:ext cx="1463713" cy="929050"/>
      </dsp:txXfrm>
    </dsp:sp>
    <dsp:sp modelId="{E23A4C56-24A9-2448-B878-05EE66B5632D}">
      <dsp:nvSpPr>
        <dsp:cNvPr id="0" name=""/>
        <dsp:cNvSpPr/>
      </dsp:nvSpPr>
      <dsp:spPr>
        <a:xfrm rot="3080724">
          <a:off x="5199092" y="3777617"/>
          <a:ext cx="799340" cy="14388"/>
        </a:xfrm>
        <a:custGeom>
          <a:avLst/>
          <a:gdLst/>
          <a:ahLst/>
          <a:cxnLst/>
          <a:rect l="0" t="0" r="0" b="0"/>
          <a:pathLst>
            <a:path>
              <a:moveTo>
                <a:pt x="0" y="7194"/>
              </a:moveTo>
              <a:lnTo>
                <a:pt x="799340"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578779" y="3764828"/>
        <a:ext cx="39967" cy="39967"/>
      </dsp:txXfrm>
    </dsp:sp>
    <dsp:sp modelId="{401617CE-D29A-D24A-98C3-B510F4940F06}">
      <dsp:nvSpPr>
        <dsp:cNvPr id="0" name=""/>
        <dsp:cNvSpPr/>
      </dsp:nvSpPr>
      <dsp:spPr>
        <a:xfrm>
          <a:off x="5307944" y="3959674"/>
          <a:ext cx="2302541" cy="1801805"/>
        </a:xfrm>
        <a:prstGeom prst="ellipse">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Twitter</a:t>
          </a:r>
          <a:r>
            <a:rPr lang="it-IT" sz="1200" kern="1200" dirty="0">
              <a:solidFill>
                <a:schemeClr val="tx1"/>
              </a:solidFill>
            </a:rPr>
            <a:t>: Intensificata l'attività di retweet di contenuti di associazioni infermieristiche nazionali (FNOPI) e internazionali (WHO); la cadenza è stata in media di un retweet al giorno</a:t>
          </a:r>
        </a:p>
      </dsp:txBody>
      <dsp:txXfrm>
        <a:off x="5645143" y="4223542"/>
        <a:ext cx="1628143" cy="1274069"/>
      </dsp:txXfrm>
    </dsp:sp>
    <dsp:sp modelId="{B496A11A-88C3-6D4F-A2C5-627CA5D1BDC1}">
      <dsp:nvSpPr>
        <dsp:cNvPr id="0" name=""/>
        <dsp:cNvSpPr/>
      </dsp:nvSpPr>
      <dsp:spPr>
        <a:xfrm rot="6024121">
          <a:off x="4479492" y="3737338"/>
          <a:ext cx="444119" cy="14388"/>
        </a:xfrm>
        <a:custGeom>
          <a:avLst/>
          <a:gdLst/>
          <a:ahLst/>
          <a:cxnLst/>
          <a:rect l="0" t="0" r="0" b="0"/>
          <a:pathLst>
            <a:path>
              <a:moveTo>
                <a:pt x="0" y="7194"/>
              </a:moveTo>
              <a:lnTo>
                <a:pt x="444119"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4690449" y="3733429"/>
        <a:ext cx="22205" cy="22205"/>
      </dsp:txXfrm>
    </dsp:sp>
    <dsp:sp modelId="{A327A50D-A7D9-F348-941C-7E63AB03D068}">
      <dsp:nvSpPr>
        <dsp:cNvPr id="0" name=""/>
        <dsp:cNvSpPr/>
      </dsp:nvSpPr>
      <dsp:spPr>
        <a:xfrm>
          <a:off x="3504817" y="3949573"/>
          <a:ext cx="1978294" cy="185157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Rivisti in modalità online tutti gli </a:t>
          </a:r>
          <a:r>
            <a:rPr lang="it-IT" sz="1200" b="1" kern="1200" dirty="0">
              <a:solidFill>
                <a:schemeClr val="tx1"/>
              </a:solidFill>
            </a:rPr>
            <a:t>stakeholder</a:t>
          </a:r>
          <a:r>
            <a:rPr lang="it-IT" sz="1200" kern="1200" dirty="0">
              <a:solidFill>
                <a:schemeClr val="tx1"/>
              </a:solidFill>
            </a:rPr>
            <a:t>, alla luce della progettazione del Corso di Laurea Magistrale in Scienze Infermieristiche ed Ostetriche</a:t>
          </a:r>
        </a:p>
      </dsp:txBody>
      <dsp:txXfrm>
        <a:off x="3794531" y="4220730"/>
        <a:ext cx="1398866" cy="1309263"/>
      </dsp:txXfrm>
    </dsp:sp>
    <dsp:sp modelId="{DBB14D50-CF83-0642-8A4C-AAA76F4154E9}">
      <dsp:nvSpPr>
        <dsp:cNvPr id="0" name=""/>
        <dsp:cNvSpPr/>
      </dsp:nvSpPr>
      <dsp:spPr>
        <a:xfrm rot="12318874">
          <a:off x="2123801" y="2015753"/>
          <a:ext cx="1918201" cy="14388"/>
        </a:xfrm>
        <a:custGeom>
          <a:avLst/>
          <a:gdLst/>
          <a:ahLst/>
          <a:cxnLst/>
          <a:rect l="0" t="0" r="0" b="0"/>
          <a:pathLst>
            <a:path>
              <a:moveTo>
                <a:pt x="0" y="7194"/>
              </a:moveTo>
              <a:lnTo>
                <a:pt x="1918201"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t-IT" sz="600" kern="1200"/>
        </a:p>
      </dsp:txBody>
      <dsp:txXfrm rot="10800000">
        <a:off x="3034947" y="1974993"/>
        <a:ext cx="95910" cy="95910"/>
      </dsp:txXfrm>
    </dsp:sp>
    <dsp:sp modelId="{FB0AAEE1-D5EF-3340-8899-A364C28A8831}">
      <dsp:nvSpPr>
        <dsp:cNvPr id="0" name=""/>
        <dsp:cNvSpPr/>
      </dsp:nvSpPr>
      <dsp:spPr>
        <a:xfrm>
          <a:off x="0" y="196434"/>
          <a:ext cx="2388509" cy="186633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Programma di sorveglianza dei cambiamenti</a:t>
          </a:r>
          <a:r>
            <a:rPr lang="it-IT" sz="1200" b="0" kern="1200" dirty="0">
              <a:solidFill>
                <a:schemeClr val="tx1"/>
              </a:solidFill>
            </a:rPr>
            <a:t>: prioritarizzazione del supporto delle metodologie didattiche a distanza con interventi formativi</a:t>
          </a:r>
          <a:r>
            <a:rPr lang="it-IT" sz="1200" b="1" kern="1200" dirty="0">
              <a:solidFill>
                <a:schemeClr val="tx1"/>
              </a:solidFill>
            </a:rPr>
            <a:t>              </a:t>
          </a:r>
        </a:p>
      </dsp:txBody>
      <dsp:txXfrm>
        <a:off x="349789" y="469752"/>
        <a:ext cx="1688931" cy="1319697"/>
      </dsp:txXfrm>
    </dsp:sp>
    <dsp:sp modelId="{CEA3B335-817F-8E4E-82D5-EC96A361EA08}">
      <dsp:nvSpPr>
        <dsp:cNvPr id="0" name=""/>
        <dsp:cNvSpPr/>
      </dsp:nvSpPr>
      <dsp:spPr>
        <a:xfrm rot="13835655">
          <a:off x="3771787" y="1971922"/>
          <a:ext cx="726884" cy="14388"/>
        </a:xfrm>
        <a:custGeom>
          <a:avLst/>
          <a:gdLst/>
          <a:ahLst/>
          <a:cxnLst/>
          <a:rect l="0" t="0" r="0" b="0"/>
          <a:pathLst>
            <a:path>
              <a:moveTo>
                <a:pt x="0" y="7194"/>
              </a:moveTo>
              <a:lnTo>
                <a:pt x="726884"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4117057" y="1960944"/>
        <a:ext cx="36344" cy="36344"/>
      </dsp:txXfrm>
    </dsp:sp>
    <dsp:sp modelId="{2CF5AAFF-3975-F845-98D0-B5DF14358E84}">
      <dsp:nvSpPr>
        <dsp:cNvPr id="0" name=""/>
        <dsp:cNvSpPr/>
      </dsp:nvSpPr>
      <dsp:spPr>
        <a:xfrm>
          <a:off x="2293074" y="120587"/>
          <a:ext cx="2053347" cy="1731898"/>
        </a:xfrm>
        <a:prstGeom prst="ellipse">
          <a:avLst/>
        </a:prstGeom>
        <a:solidFill>
          <a:schemeClr val="accent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Centro simulazione</a:t>
          </a:r>
          <a:r>
            <a:rPr lang="it-IT" sz="1200" kern="1200" dirty="0">
              <a:solidFill>
                <a:schemeClr val="tx1"/>
              </a:solidFill>
            </a:rPr>
            <a:t>: realizzazione di casi clinici a carattere multi-professionale in modalità di micro-simulazione (es. Virtual Hospital con 4 stanze)</a:t>
          </a:r>
        </a:p>
      </dsp:txBody>
      <dsp:txXfrm>
        <a:off x="2593780" y="374218"/>
        <a:ext cx="1451935" cy="1224636"/>
      </dsp:txXfrm>
    </dsp:sp>
    <dsp:sp modelId="{1B8E8E9F-F126-405F-BB5F-F85E68474161}">
      <dsp:nvSpPr>
        <dsp:cNvPr id="0" name=""/>
        <dsp:cNvSpPr/>
      </dsp:nvSpPr>
      <dsp:spPr>
        <a:xfrm rot="7915494">
          <a:off x="2886735" y="4096001"/>
          <a:ext cx="1728602" cy="14388"/>
        </a:xfrm>
        <a:custGeom>
          <a:avLst/>
          <a:gdLst/>
          <a:ahLst/>
          <a:cxnLst/>
          <a:rect l="0" t="0" r="0" b="0"/>
          <a:pathLst>
            <a:path>
              <a:moveTo>
                <a:pt x="0" y="7194"/>
              </a:moveTo>
              <a:lnTo>
                <a:pt x="1728602"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t-IT" sz="600" kern="1200"/>
        </a:p>
      </dsp:txBody>
      <dsp:txXfrm rot="10800000">
        <a:off x="3707821" y="4059981"/>
        <a:ext cx="86430" cy="86430"/>
      </dsp:txXfrm>
    </dsp:sp>
    <dsp:sp modelId="{F255016D-8510-4A8D-ABB5-42DE81F949A5}">
      <dsp:nvSpPr>
        <dsp:cNvPr id="0" name=""/>
        <dsp:cNvSpPr/>
      </dsp:nvSpPr>
      <dsp:spPr>
        <a:xfrm>
          <a:off x="1815343" y="4641161"/>
          <a:ext cx="1754011" cy="1281860"/>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Azioni di </a:t>
          </a:r>
          <a:r>
            <a:rPr lang="it-IT" sz="1200" b="1" kern="1200" dirty="0">
              <a:solidFill>
                <a:schemeClr val="tx1"/>
              </a:solidFill>
            </a:rPr>
            <a:t>orientamento </a:t>
          </a:r>
          <a:r>
            <a:rPr lang="it-IT" sz="1200" kern="1200" dirty="0">
              <a:solidFill>
                <a:schemeClr val="tx1"/>
              </a:solidFill>
            </a:rPr>
            <a:t>scuole superiori (es. Latisana)</a:t>
          </a:r>
        </a:p>
        <a:p>
          <a:pPr lvl="0" algn="ctr" defTabSz="533400">
            <a:lnSpc>
              <a:spcPct val="90000"/>
            </a:lnSpc>
            <a:spcBef>
              <a:spcPct val="0"/>
            </a:spcBef>
            <a:spcAft>
              <a:spcPct val="35000"/>
            </a:spcAft>
          </a:pPr>
          <a:endParaRPr lang="it-IT" sz="1200" kern="1200" dirty="0">
            <a:solidFill>
              <a:schemeClr val="tx1"/>
            </a:solidFill>
          </a:endParaRPr>
        </a:p>
      </dsp:txBody>
      <dsp:txXfrm>
        <a:off x="2072212" y="4828885"/>
        <a:ext cx="1240273" cy="906412"/>
      </dsp:txXfrm>
    </dsp:sp>
    <dsp:sp modelId="{1DE18513-56E2-4B3A-A51D-11B4D1BED2FE}">
      <dsp:nvSpPr>
        <dsp:cNvPr id="0" name=""/>
        <dsp:cNvSpPr/>
      </dsp:nvSpPr>
      <dsp:spPr>
        <a:xfrm rot="9227115">
          <a:off x="2123224" y="3728615"/>
          <a:ext cx="1942270" cy="14388"/>
        </a:xfrm>
        <a:custGeom>
          <a:avLst/>
          <a:gdLst/>
          <a:ahLst/>
          <a:cxnLst/>
          <a:rect l="0" t="0" r="0" b="0"/>
          <a:pathLst>
            <a:path>
              <a:moveTo>
                <a:pt x="0" y="7194"/>
              </a:moveTo>
              <a:lnTo>
                <a:pt x="1942270"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t-IT" sz="600" kern="1200"/>
        </a:p>
      </dsp:txBody>
      <dsp:txXfrm rot="10800000">
        <a:off x="3045803" y="3687253"/>
        <a:ext cx="97113" cy="97113"/>
      </dsp:txXfrm>
    </dsp:sp>
    <dsp:sp modelId="{35E4D6B5-B439-45E7-BC18-B267D8A59A0B}">
      <dsp:nvSpPr>
        <dsp:cNvPr id="0" name=""/>
        <dsp:cNvSpPr/>
      </dsp:nvSpPr>
      <dsp:spPr>
        <a:xfrm>
          <a:off x="354263" y="3891190"/>
          <a:ext cx="2075851" cy="1365471"/>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UD/PN: programmati incontri con </a:t>
          </a:r>
          <a:r>
            <a:rPr lang="it-IT" sz="1200" b="1" kern="1200" dirty="0">
              <a:solidFill>
                <a:schemeClr val="tx1"/>
              </a:solidFill>
            </a:rPr>
            <a:t>servizio bibliotecario </a:t>
          </a:r>
          <a:r>
            <a:rPr lang="it-IT" sz="1200" kern="1200" dirty="0">
              <a:solidFill>
                <a:schemeClr val="tx1"/>
              </a:solidFill>
            </a:rPr>
            <a:t>per approfondimento su banche dati</a:t>
          </a:r>
        </a:p>
      </dsp:txBody>
      <dsp:txXfrm>
        <a:off x="658264" y="4091159"/>
        <a:ext cx="1467849" cy="965533"/>
      </dsp:txXfrm>
    </dsp:sp>
    <dsp:sp modelId="{1DF0A316-4DCD-408C-915A-B1566D2CB54B}">
      <dsp:nvSpPr>
        <dsp:cNvPr id="0" name=""/>
        <dsp:cNvSpPr/>
      </dsp:nvSpPr>
      <dsp:spPr>
        <a:xfrm rot="10594168">
          <a:off x="2594454" y="2961531"/>
          <a:ext cx="1075067" cy="14388"/>
        </a:xfrm>
        <a:custGeom>
          <a:avLst/>
          <a:gdLst/>
          <a:ahLst/>
          <a:cxnLst/>
          <a:rect l="0" t="0" r="0" b="0"/>
          <a:pathLst>
            <a:path>
              <a:moveTo>
                <a:pt x="0" y="7194"/>
              </a:moveTo>
              <a:lnTo>
                <a:pt x="1075067"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3105111" y="2941849"/>
        <a:ext cx="53753" cy="53753"/>
      </dsp:txXfrm>
    </dsp:sp>
    <dsp:sp modelId="{7D949F6E-3A1E-4ED0-B7B7-0462C17FACD3}">
      <dsp:nvSpPr>
        <dsp:cNvPr id="0" name=""/>
        <dsp:cNvSpPr/>
      </dsp:nvSpPr>
      <dsp:spPr>
        <a:xfrm>
          <a:off x="75095" y="2106292"/>
          <a:ext cx="2524143" cy="1940051"/>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0" kern="1200" dirty="0">
              <a:solidFill>
                <a:schemeClr val="tx1"/>
              </a:solidFill>
            </a:rPr>
            <a:t> (a) I docenti dell'Area Medica Infermieristica sono stati coinvolti a livello nazionale per la </a:t>
          </a:r>
          <a:r>
            <a:rPr lang="it-IT" sz="1200" b="1" kern="1200" dirty="0">
              <a:solidFill>
                <a:schemeClr val="tx1"/>
              </a:solidFill>
            </a:rPr>
            <a:t>revisione dei programmi</a:t>
          </a:r>
          <a:r>
            <a:rPr lang="it-IT" sz="1200" b="0" kern="1200" dirty="0">
              <a:solidFill>
                <a:schemeClr val="tx1"/>
              </a:solidFill>
            </a:rPr>
            <a:t>; (b) incontri con tutti i Presidenti di insegnamento e i docenti di Modulo; (c) rivista la composizione della Commissione Didattica</a:t>
          </a:r>
        </a:p>
      </dsp:txBody>
      <dsp:txXfrm>
        <a:off x="444747" y="2390406"/>
        <a:ext cx="1784839" cy="13718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F9CA7-FD69-FF46-8BAC-05F6F68C73EE}">
      <dsp:nvSpPr>
        <dsp:cNvPr id="0" name=""/>
        <dsp:cNvSpPr/>
      </dsp:nvSpPr>
      <dsp:spPr>
        <a:xfrm>
          <a:off x="3622770" y="2276686"/>
          <a:ext cx="2402904" cy="1329128"/>
        </a:xfrm>
        <a:prstGeom prst="ellipse">
          <a:avLst/>
        </a:prstGeom>
        <a:solidFill>
          <a:schemeClr val="accent5">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a:solidFill>
                <a:schemeClr val="tx1"/>
              </a:solidFill>
              <a:latin typeface="+mn-lt"/>
            </a:rPr>
            <a:t>Rapporto riesame triennale  Marzo 2021</a:t>
          </a:r>
        </a:p>
      </dsp:txBody>
      <dsp:txXfrm>
        <a:off x="3974667" y="2471332"/>
        <a:ext cx="1699110" cy="939836"/>
      </dsp:txXfrm>
    </dsp:sp>
    <dsp:sp modelId="{882A0E98-1F59-3C49-8C4F-A1AE2BBDFA5E}">
      <dsp:nvSpPr>
        <dsp:cNvPr id="0" name=""/>
        <dsp:cNvSpPr/>
      </dsp:nvSpPr>
      <dsp:spPr>
        <a:xfrm rot="19707900">
          <a:off x="5511713" y="2026325"/>
          <a:ext cx="1583524" cy="14388"/>
        </a:xfrm>
        <a:custGeom>
          <a:avLst/>
          <a:gdLst/>
          <a:ahLst/>
          <a:cxnLst/>
          <a:rect l="0" t="0" r="0" b="0"/>
          <a:pathLst>
            <a:path>
              <a:moveTo>
                <a:pt x="0" y="7194"/>
              </a:moveTo>
              <a:lnTo>
                <a:pt x="1583524"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6263888" y="1993932"/>
        <a:ext cx="79176" cy="79176"/>
      </dsp:txXfrm>
    </dsp:sp>
    <dsp:sp modelId="{297D0762-BA69-FE41-A67F-10B971DF4DD1}">
      <dsp:nvSpPr>
        <dsp:cNvPr id="0" name=""/>
        <dsp:cNvSpPr/>
      </dsp:nvSpPr>
      <dsp:spPr>
        <a:xfrm>
          <a:off x="6699682" y="62208"/>
          <a:ext cx="2514621" cy="1913289"/>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Erasmus+ Traineeship</a:t>
          </a:r>
          <a:r>
            <a:rPr lang="it-IT" sz="1200" kern="1200" dirty="0">
              <a:solidFill>
                <a:schemeClr val="tx1"/>
              </a:solidFill>
            </a:rPr>
            <a:t>: prodotto un documento di sintesi rispetto ai principali risultati della tesi "</a:t>
          </a:r>
          <a:r>
            <a:rPr lang="it-IT" sz="1200" i="1" kern="1200" dirty="0">
              <a:solidFill>
                <a:schemeClr val="tx1"/>
              </a:solidFill>
            </a:rPr>
            <a:t>L’esperienza degli studenti nell’Erasmus+ Traineeship: uno studio esplorativo</a:t>
          </a:r>
          <a:r>
            <a:rPr lang="it-IT" sz="1200" kern="1200" dirty="0">
              <a:solidFill>
                <a:schemeClr val="tx1"/>
              </a:solidFill>
            </a:rPr>
            <a:t>"</a:t>
          </a:r>
        </a:p>
      </dsp:txBody>
      <dsp:txXfrm>
        <a:off x="7067940" y="342403"/>
        <a:ext cx="1778105" cy="1352899"/>
      </dsp:txXfrm>
    </dsp:sp>
    <dsp:sp modelId="{E8B030B3-BC24-FB4B-9BE8-6E90982C142F}">
      <dsp:nvSpPr>
        <dsp:cNvPr id="0" name=""/>
        <dsp:cNvSpPr/>
      </dsp:nvSpPr>
      <dsp:spPr>
        <a:xfrm rot="17444786">
          <a:off x="4883862" y="2013185"/>
          <a:ext cx="578364" cy="14388"/>
        </a:xfrm>
        <a:custGeom>
          <a:avLst/>
          <a:gdLst/>
          <a:ahLst/>
          <a:cxnLst/>
          <a:rect l="0" t="0" r="0" b="0"/>
          <a:pathLst>
            <a:path>
              <a:moveTo>
                <a:pt x="0" y="7194"/>
              </a:moveTo>
              <a:lnTo>
                <a:pt x="578364"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158585" y="2005920"/>
        <a:ext cx="28918" cy="28918"/>
      </dsp:txXfrm>
    </dsp:sp>
    <dsp:sp modelId="{869A18CD-BDFE-F44B-B0CB-98B8AF1F6D6A}">
      <dsp:nvSpPr>
        <dsp:cNvPr id="0" name=""/>
        <dsp:cNvSpPr/>
      </dsp:nvSpPr>
      <dsp:spPr>
        <a:xfrm>
          <a:off x="4268654" y="73402"/>
          <a:ext cx="2639535" cy="1700798"/>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i="0" kern="1200" dirty="0">
              <a:solidFill>
                <a:schemeClr val="tx1"/>
              </a:solidFill>
            </a:rPr>
            <a:t>Condotta una </a:t>
          </a:r>
          <a:r>
            <a:rPr lang="it-IT" sz="1200" b="1" i="0" kern="1200" dirty="0">
              <a:solidFill>
                <a:schemeClr val="tx1"/>
              </a:solidFill>
            </a:rPr>
            <a:t>survey</a:t>
          </a:r>
          <a:r>
            <a:rPr lang="it-IT" sz="1200" i="0" kern="1200" dirty="0">
              <a:solidFill>
                <a:schemeClr val="tx1"/>
              </a:solidFill>
            </a:rPr>
            <a:t> che ha incluso studenti neo-laureati del Campus di Udine e Pordenone e dell'Università degli Studi di Verona e Torino, al fine di monitorare il grado di preparazione percepito</a:t>
          </a:r>
        </a:p>
      </dsp:txBody>
      <dsp:txXfrm>
        <a:off x="4655205" y="322478"/>
        <a:ext cx="1866433" cy="1202646"/>
      </dsp:txXfrm>
    </dsp:sp>
    <dsp:sp modelId="{99A68F83-2D4F-3C4E-8559-B25A32BFE734}">
      <dsp:nvSpPr>
        <dsp:cNvPr id="0" name=""/>
        <dsp:cNvSpPr/>
      </dsp:nvSpPr>
      <dsp:spPr>
        <a:xfrm rot="21041858">
          <a:off x="5969273" y="2659902"/>
          <a:ext cx="1057357" cy="14388"/>
        </a:xfrm>
        <a:custGeom>
          <a:avLst/>
          <a:gdLst/>
          <a:ahLst/>
          <a:cxnLst/>
          <a:rect l="0" t="0" r="0" b="0"/>
          <a:pathLst>
            <a:path>
              <a:moveTo>
                <a:pt x="0" y="7194"/>
              </a:moveTo>
              <a:lnTo>
                <a:pt x="1057357"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6471518" y="2640662"/>
        <a:ext cx="52867" cy="52867"/>
      </dsp:txXfrm>
    </dsp:sp>
    <dsp:sp modelId="{FB16683C-6441-144C-8949-A3E4C95A45AE}">
      <dsp:nvSpPr>
        <dsp:cNvPr id="0" name=""/>
        <dsp:cNvSpPr/>
      </dsp:nvSpPr>
      <dsp:spPr>
        <a:xfrm>
          <a:off x="6964715" y="1569853"/>
          <a:ext cx="2794934" cy="1583769"/>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0" kern="1200" dirty="0">
              <a:solidFill>
                <a:schemeClr val="tx1"/>
              </a:solidFill>
            </a:rPr>
            <a:t>Il processo di traduzione e caricamento dei </a:t>
          </a:r>
          <a:r>
            <a:rPr lang="it-IT" sz="1200" b="1" kern="1200" dirty="0">
              <a:solidFill>
                <a:schemeClr val="tx1"/>
              </a:solidFill>
            </a:rPr>
            <a:t>Syllabus</a:t>
          </a:r>
          <a:r>
            <a:rPr lang="it-IT" sz="1200" b="0" kern="1200" dirty="0">
              <a:solidFill>
                <a:schemeClr val="tx1"/>
              </a:solidFill>
            </a:rPr>
            <a:t> si è completato: anche i laboratori professionalizzanti e le attività di tirocinio clinico sono disponibili sul sito in lingua inglese</a:t>
          </a:r>
        </a:p>
      </dsp:txBody>
      <dsp:txXfrm>
        <a:off x="7374024" y="1801791"/>
        <a:ext cx="1976316" cy="1119893"/>
      </dsp:txXfrm>
    </dsp:sp>
    <dsp:sp modelId="{F80E9E04-465A-FF47-9D9A-21E3CE00C281}">
      <dsp:nvSpPr>
        <dsp:cNvPr id="0" name=""/>
        <dsp:cNvSpPr/>
      </dsp:nvSpPr>
      <dsp:spPr>
        <a:xfrm rot="711894">
          <a:off x="5927491" y="3361484"/>
          <a:ext cx="1862399" cy="14388"/>
        </a:xfrm>
        <a:custGeom>
          <a:avLst/>
          <a:gdLst/>
          <a:ahLst/>
          <a:cxnLst/>
          <a:rect l="0" t="0" r="0" b="0"/>
          <a:pathLst>
            <a:path>
              <a:moveTo>
                <a:pt x="0" y="7194"/>
              </a:moveTo>
              <a:lnTo>
                <a:pt x="1862399"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t-IT" sz="600" kern="1200"/>
        </a:p>
      </dsp:txBody>
      <dsp:txXfrm>
        <a:off x="6812131" y="3322119"/>
        <a:ext cx="93119" cy="93119"/>
      </dsp:txXfrm>
    </dsp:sp>
    <dsp:sp modelId="{02841EE5-FFA6-B941-99D9-6A6716A87837}">
      <dsp:nvSpPr>
        <dsp:cNvPr id="0" name=""/>
        <dsp:cNvSpPr/>
      </dsp:nvSpPr>
      <dsp:spPr>
        <a:xfrm>
          <a:off x="7711543" y="3098260"/>
          <a:ext cx="2201008" cy="1361611"/>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Badge studenti</a:t>
          </a:r>
          <a:r>
            <a:rPr lang="it-IT" sz="1200" kern="1200" dirty="0">
              <a:solidFill>
                <a:schemeClr val="tx1"/>
              </a:solidFill>
            </a:rPr>
            <a:t>:</a:t>
          </a:r>
        </a:p>
        <a:p>
          <a:pPr lvl="0" algn="ctr" defTabSz="533400">
            <a:lnSpc>
              <a:spcPct val="90000"/>
            </a:lnSpc>
            <a:spcBef>
              <a:spcPct val="0"/>
            </a:spcBef>
            <a:spcAft>
              <a:spcPct val="35000"/>
            </a:spcAft>
          </a:pPr>
          <a:r>
            <a:rPr lang="it-IT" sz="1200" kern="1200" dirty="0">
              <a:solidFill>
                <a:schemeClr val="tx1"/>
              </a:solidFill>
            </a:rPr>
            <a:t>PN: In data 18/02/21 sopralluogo tecnico per l'installazione del timbratore c/o pad. A  di Via Prasecco</a:t>
          </a:r>
        </a:p>
      </dsp:txBody>
      <dsp:txXfrm>
        <a:off x="8033873" y="3297663"/>
        <a:ext cx="1556348" cy="962805"/>
      </dsp:txXfrm>
    </dsp:sp>
    <dsp:sp modelId="{81E99544-A2D9-4940-B434-191CE2D6D41E}">
      <dsp:nvSpPr>
        <dsp:cNvPr id="0" name=""/>
        <dsp:cNvSpPr/>
      </dsp:nvSpPr>
      <dsp:spPr>
        <a:xfrm rot="1911465">
          <a:off x="5465474" y="3982525"/>
          <a:ext cx="2091910" cy="14388"/>
        </a:xfrm>
        <a:custGeom>
          <a:avLst/>
          <a:gdLst/>
          <a:ahLst/>
          <a:cxnLst/>
          <a:rect l="0" t="0" r="0" b="0"/>
          <a:pathLst>
            <a:path>
              <a:moveTo>
                <a:pt x="0" y="7194"/>
              </a:moveTo>
              <a:lnTo>
                <a:pt x="2091910"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it-IT" sz="700" kern="1200"/>
        </a:p>
      </dsp:txBody>
      <dsp:txXfrm>
        <a:off x="6459132" y="3937422"/>
        <a:ext cx="104595" cy="104595"/>
      </dsp:txXfrm>
    </dsp:sp>
    <dsp:sp modelId="{7C86C436-25EE-3B4E-9432-B6207B171A2B}">
      <dsp:nvSpPr>
        <dsp:cNvPr id="0" name=""/>
        <dsp:cNvSpPr/>
      </dsp:nvSpPr>
      <dsp:spPr>
        <a:xfrm>
          <a:off x="7088441" y="4269929"/>
          <a:ext cx="2407982" cy="1653092"/>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Attivo un </a:t>
          </a:r>
          <a:r>
            <a:rPr lang="it-IT" sz="1200" b="1" kern="1200" dirty="0">
              <a:solidFill>
                <a:schemeClr val="tx1"/>
              </a:solidFill>
            </a:rPr>
            <a:t>percorso formativo </a:t>
          </a:r>
          <a:r>
            <a:rPr lang="it-IT" sz="1200" kern="1200" dirty="0">
              <a:solidFill>
                <a:schemeClr val="tx1"/>
              </a:solidFill>
            </a:rPr>
            <a:t>aperto a tutti i docenti del CdS in Infermieristica e del DAME con cadenza mensile su aspetti pedagogici, didattici, valutativi e tecnologici</a:t>
          </a:r>
        </a:p>
      </dsp:txBody>
      <dsp:txXfrm>
        <a:off x="7441082" y="4512019"/>
        <a:ext cx="1702700" cy="1168912"/>
      </dsp:txXfrm>
    </dsp:sp>
    <dsp:sp modelId="{E23A4C56-24A9-2448-B878-05EE66B5632D}">
      <dsp:nvSpPr>
        <dsp:cNvPr id="0" name=""/>
        <dsp:cNvSpPr/>
      </dsp:nvSpPr>
      <dsp:spPr>
        <a:xfrm rot="3551875">
          <a:off x="4960462" y="3987726"/>
          <a:ext cx="983850" cy="14388"/>
        </a:xfrm>
        <a:custGeom>
          <a:avLst/>
          <a:gdLst/>
          <a:ahLst/>
          <a:cxnLst/>
          <a:rect l="0" t="0" r="0" b="0"/>
          <a:pathLst>
            <a:path>
              <a:moveTo>
                <a:pt x="0" y="7194"/>
              </a:moveTo>
              <a:lnTo>
                <a:pt x="983850"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427791" y="3970324"/>
        <a:ext cx="49192" cy="49192"/>
      </dsp:txXfrm>
    </dsp:sp>
    <dsp:sp modelId="{401617CE-D29A-D24A-98C3-B510F4940F06}">
      <dsp:nvSpPr>
        <dsp:cNvPr id="0" name=""/>
        <dsp:cNvSpPr/>
      </dsp:nvSpPr>
      <dsp:spPr>
        <a:xfrm>
          <a:off x="5156724" y="4345326"/>
          <a:ext cx="1909556" cy="1510353"/>
        </a:xfrm>
        <a:prstGeom prst="ellipse">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Canali web</a:t>
          </a:r>
          <a:r>
            <a:rPr lang="it-IT" sz="1200" kern="1200" dirty="0">
              <a:solidFill>
                <a:schemeClr val="tx1"/>
              </a:solidFill>
            </a:rPr>
            <a:t>: </a:t>
          </a:r>
        </a:p>
        <a:p>
          <a:pPr lvl="0" algn="ctr" defTabSz="533400">
            <a:lnSpc>
              <a:spcPct val="90000"/>
            </a:lnSpc>
            <a:spcBef>
              <a:spcPct val="0"/>
            </a:spcBef>
            <a:spcAft>
              <a:spcPct val="35000"/>
            </a:spcAft>
          </a:pPr>
          <a:r>
            <a:rPr lang="it-IT" sz="1200" kern="1200" dirty="0">
              <a:solidFill>
                <a:schemeClr val="tx1"/>
              </a:solidFill>
            </a:rPr>
            <a:t>trasmesse in diretta le discussioni delle tesi di Laurea degli studenti di infermieristica (account Youtube)</a:t>
          </a:r>
        </a:p>
      </dsp:txBody>
      <dsp:txXfrm>
        <a:off x="5436372" y="4566512"/>
        <a:ext cx="1350260" cy="1067981"/>
      </dsp:txXfrm>
    </dsp:sp>
    <dsp:sp modelId="{B496A11A-88C3-6D4F-A2C5-627CA5D1BDC1}">
      <dsp:nvSpPr>
        <dsp:cNvPr id="0" name=""/>
        <dsp:cNvSpPr/>
      </dsp:nvSpPr>
      <dsp:spPr>
        <a:xfrm rot="5879060">
          <a:off x="4301883" y="3970009"/>
          <a:ext cx="754068" cy="14388"/>
        </a:xfrm>
        <a:custGeom>
          <a:avLst/>
          <a:gdLst/>
          <a:ahLst/>
          <a:cxnLst/>
          <a:rect l="0" t="0" r="0" b="0"/>
          <a:pathLst>
            <a:path>
              <a:moveTo>
                <a:pt x="0" y="7194"/>
              </a:moveTo>
              <a:lnTo>
                <a:pt x="754068"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4660066" y="3958352"/>
        <a:ext cx="37703" cy="37703"/>
      </dsp:txXfrm>
    </dsp:sp>
    <dsp:sp modelId="{A327A50D-A7D9-F348-941C-7E63AB03D068}">
      <dsp:nvSpPr>
        <dsp:cNvPr id="0" name=""/>
        <dsp:cNvSpPr/>
      </dsp:nvSpPr>
      <dsp:spPr>
        <a:xfrm>
          <a:off x="3645003" y="4345347"/>
          <a:ext cx="1755405" cy="149114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In fase di programmazione l'incontro di insediamento del </a:t>
          </a:r>
          <a:r>
            <a:rPr lang="it-IT" sz="1200" b="1" kern="1200" dirty="0">
              <a:solidFill>
                <a:schemeClr val="tx1"/>
              </a:solidFill>
            </a:rPr>
            <a:t>Comitato di indirizzamento</a:t>
          </a:r>
        </a:p>
      </dsp:txBody>
      <dsp:txXfrm>
        <a:off x="3902076" y="4563720"/>
        <a:ext cx="1241259" cy="1054398"/>
      </dsp:txXfrm>
    </dsp:sp>
    <dsp:sp modelId="{DBB14D50-CF83-0642-8A4C-AAA76F4154E9}">
      <dsp:nvSpPr>
        <dsp:cNvPr id="0" name=""/>
        <dsp:cNvSpPr/>
      </dsp:nvSpPr>
      <dsp:spPr>
        <a:xfrm rot="12333302">
          <a:off x="2120615" y="2092449"/>
          <a:ext cx="1886985" cy="14388"/>
        </a:xfrm>
        <a:custGeom>
          <a:avLst/>
          <a:gdLst/>
          <a:ahLst/>
          <a:cxnLst/>
          <a:rect l="0" t="0" r="0" b="0"/>
          <a:pathLst>
            <a:path>
              <a:moveTo>
                <a:pt x="0" y="7194"/>
              </a:moveTo>
              <a:lnTo>
                <a:pt x="1886985"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t-IT" sz="600" kern="1200"/>
        </a:p>
      </dsp:txBody>
      <dsp:txXfrm rot="10800000">
        <a:off x="3016934" y="2052468"/>
        <a:ext cx="94349" cy="94349"/>
      </dsp:txXfrm>
    </dsp:sp>
    <dsp:sp modelId="{FB0AAEE1-D5EF-3340-8899-A364C28A8831}">
      <dsp:nvSpPr>
        <dsp:cNvPr id="0" name=""/>
        <dsp:cNvSpPr/>
      </dsp:nvSpPr>
      <dsp:spPr>
        <a:xfrm>
          <a:off x="0" y="272396"/>
          <a:ext cx="2388509" cy="186633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Programma di sorveglianza dei cambiamenti: </a:t>
          </a:r>
        </a:p>
        <a:p>
          <a:pPr lvl="0" algn="ctr" defTabSz="533400">
            <a:lnSpc>
              <a:spcPct val="90000"/>
            </a:lnSpc>
            <a:spcBef>
              <a:spcPct val="0"/>
            </a:spcBef>
            <a:spcAft>
              <a:spcPct val="35000"/>
            </a:spcAft>
          </a:pPr>
          <a:r>
            <a:rPr lang="it-IT" sz="1200" kern="1200" dirty="0">
              <a:solidFill>
                <a:schemeClr val="tx1"/>
              </a:solidFill>
            </a:rPr>
            <a:t>in fase di programmazione la revisione dell'Ordinamento Didattico e dei programmi</a:t>
          </a:r>
        </a:p>
      </dsp:txBody>
      <dsp:txXfrm>
        <a:off x="349789" y="545714"/>
        <a:ext cx="1688931" cy="1319697"/>
      </dsp:txXfrm>
    </dsp:sp>
    <dsp:sp modelId="{CEA3B335-817F-8E4E-82D5-EC96A361EA08}">
      <dsp:nvSpPr>
        <dsp:cNvPr id="0" name=""/>
        <dsp:cNvSpPr/>
      </dsp:nvSpPr>
      <dsp:spPr>
        <a:xfrm rot="13991993">
          <a:off x="3861172" y="2067771"/>
          <a:ext cx="629968" cy="14388"/>
        </a:xfrm>
        <a:custGeom>
          <a:avLst/>
          <a:gdLst/>
          <a:ahLst/>
          <a:cxnLst/>
          <a:rect l="0" t="0" r="0" b="0"/>
          <a:pathLst>
            <a:path>
              <a:moveTo>
                <a:pt x="0" y="7194"/>
              </a:moveTo>
              <a:lnTo>
                <a:pt x="629968"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4160407" y="2059217"/>
        <a:ext cx="31498" cy="31498"/>
      </dsp:txXfrm>
    </dsp:sp>
    <dsp:sp modelId="{2CF5AAFF-3975-F845-98D0-B5DF14358E84}">
      <dsp:nvSpPr>
        <dsp:cNvPr id="0" name=""/>
        <dsp:cNvSpPr/>
      </dsp:nvSpPr>
      <dsp:spPr>
        <a:xfrm>
          <a:off x="2319173" y="94303"/>
          <a:ext cx="2157823" cy="1881195"/>
        </a:xfrm>
        <a:prstGeom prst="ellipse">
          <a:avLst/>
        </a:prstGeom>
        <a:solidFill>
          <a:schemeClr val="accent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Centro simulazione</a:t>
          </a:r>
          <a:r>
            <a:rPr lang="it-IT" sz="1200" kern="1200" dirty="0">
              <a:solidFill>
                <a:schemeClr val="tx1"/>
              </a:solidFill>
            </a:rPr>
            <a:t>: progettate e attuate allo CSAF due attività facoltative rivolte agli studenti dell'attuale secondo anno (A.A. 20-21) volte a recuperare e potenziare le </a:t>
          </a:r>
          <a:r>
            <a:rPr lang="it-IT" sz="1200" i="1" kern="1200" dirty="0">
              <a:solidFill>
                <a:schemeClr val="tx1"/>
              </a:solidFill>
            </a:rPr>
            <a:t>technical skills</a:t>
          </a:r>
        </a:p>
      </dsp:txBody>
      <dsp:txXfrm>
        <a:off x="2635179" y="369798"/>
        <a:ext cx="1525811" cy="1330205"/>
      </dsp:txXfrm>
    </dsp:sp>
    <dsp:sp modelId="{1B8E8E9F-F126-405F-BB5F-F85E68474161}">
      <dsp:nvSpPr>
        <dsp:cNvPr id="0" name=""/>
        <dsp:cNvSpPr/>
      </dsp:nvSpPr>
      <dsp:spPr>
        <a:xfrm rot="8209056">
          <a:off x="3022993" y="3977988"/>
          <a:ext cx="1377742" cy="14388"/>
        </a:xfrm>
        <a:custGeom>
          <a:avLst/>
          <a:gdLst/>
          <a:ahLst/>
          <a:cxnLst/>
          <a:rect l="0" t="0" r="0" b="0"/>
          <a:pathLst>
            <a:path>
              <a:moveTo>
                <a:pt x="0" y="7194"/>
              </a:moveTo>
              <a:lnTo>
                <a:pt x="1377742"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3677420" y="3950739"/>
        <a:ext cx="68887" cy="68887"/>
      </dsp:txXfrm>
    </dsp:sp>
    <dsp:sp modelId="{F255016D-8510-4A8D-ABB5-42DE81F949A5}">
      <dsp:nvSpPr>
        <dsp:cNvPr id="0" name=""/>
        <dsp:cNvSpPr/>
      </dsp:nvSpPr>
      <dsp:spPr>
        <a:xfrm>
          <a:off x="1554647" y="4238264"/>
          <a:ext cx="1979902" cy="1684757"/>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 Proseguono gli incontri di </a:t>
          </a:r>
          <a:r>
            <a:rPr lang="it-IT" sz="1200" b="1" kern="1200" dirty="0">
              <a:solidFill>
                <a:schemeClr val="tx1"/>
              </a:solidFill>
            </a:rPr>
            <a:t>orientamento</a:t>
          </a:r>
          <a:r>
            <a:rPr lang="it-IT" sz="1200" kern="1200" dirty="0">
              <a:solidFill>
                <a:schemeClr val="tx1"/>
              </a:solidFill>
            </a:rPr>
            <a:t> online; nonché l'incontro di primo orientamento immatricolazioni 2021/22 di concerto con il DAME</a:t>
          </a:r>
        </a:p>
      </dsp:txBody>
      <dsp:txXfrm>
        <a:off x="1844597" y="4484991"/>
        <a:ext cx="1400002" cy="1191303"/>
      </dsp:txXfrm>
    </dsp:sp>
    <dsp:sp modelId="{1DE18513-56E2-4B3A-A51D-11B4D1BED2FE}">
      <dsp:nvSpPr>
        <dsp:cNvPr id="0" name=""/>
        <dsp:cNvSpPr/>
      </dsp:nvSpPr>
      <dsp:spPr>
        <a:xfrm rot="9723460">
          <a:off x="1902207" y="3567405"/>
          <a:ext cx="1932145" cy="14388"/>
        </a:xfrm>
        <a:custGeom>
          <a:avLst/>
          <a:gdLst/>
          <a:ahLst/>
          <a:cxnLst/>
          <a:rect l="0" t="0" r="0" b="0"/>
          <a:pathLst>
            <a:path>
              <a:moveTo>
                <a:pt x="0" y="7194"/>
              </a:moveTo>
              <a:lnTo>
                <a:pt x="1932145"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t-IT" sz="600" kern="1200"/>
        </a:p>
      </dsp:txBody>
      <dsp:txXfrm rot="10800000">
        <a:off x="2819976" y="3526296"/>
        <a:ext cx="96607" cy="96607"/>
      </dsp:txXfrm>
    </dsp:sp>
    <dsp:sp modelId="{35E4D6B5-B439-45E7-BC18-B267D8A59A0B}">
      <dsp:nvSpPr>
        <dsp:cNvPr id="0" name=""/>
        <dsp:cNvSpPr/>
      </dsp:nvSpPr>
      <dsp:spPr>
        <a:xfrm>
          <a:off x="42540" y="3531415"/>
          <a:ext cx="2019870" cy="1262310"/>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Progettato il </a:t>
          </a:r>
          <a:r>
            <a:rPr lang="it-IT" sz="1200" b="1" kern="1200" dirty="0">
              <a:solidFill>
                <a:schemeClr val="tx1"/>
              </a:solidFill>
            </a:rPr>
            <a:t>Campus biomedico</a:t>
          </a:r>
          <a:r>
            <a:rPr lang="it-IT" sz="1200" kern="1200" dirty="0">
              <a:solidFill>
                <a:schemeClr val="tx1"/>
              </a:solidFill>
            </a:rPr>
            <a:t> per il mese di maggio coinvolgendo i Corsi di Laurea delle Professioni Sanitarie</a:t>
          </a:r>
        </a:p>
      </dsp:txBody>
      <dsp:txXfrm>
        <a:off x="338343" y="3716276"/>
        <a:ext cx="1428264" cy="892588"/>
      </dsp:txXfrm>
    </dsp:sp>
    <dsp:sp modelId="{1DF0A316-4DCD-408C-915A-B1566D2CB54B}">
      <dsp:nvSpPr>
        <dsp:cNvPr id="0" name=""/>
        <dsp:cNvSpPr/>
      </dsp:nvSpPr>
      <dsp:spPr>
        <a:xfrm rot="10783372">
          <a:off x="2108683" y="2943529"/>
          <a:ext cx="1514141" cy="14388"/>
        </a:xfrm>
        <a:custGeom>
          <a:avLst/>
          <a:gdLst/>
          <a:ahLst/>
          <a:cxnLst/>
          <a:rect l="0" t="0" r="0" b="0"/>
          <a:pathLst>
            <a:path>
              <a:moveTo>
                <a:pt x="0" y="7194"/>
              </a:moveTo>
              <a:lnTo>
                <a:pt x="1514141"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2827901" y="2912870"/>
        <a:ext cx="75707" cy="75707"/>
      </dsp:txXfrm>
    </dsp:sp>
    <dsp:sp modelId="{7D949F6E-3A1E-4ED0-B7B7-0462C17FACD3}">
      <dsp:nvSpPr>
        <dsp:cNvPr id="0" name=""/>
        <dsp:cNvSpPr/>
      </dsp:nvSpPr>
      <dsp:spPr>
        <a:xfrm>
          <a:off x="114149" y="2307783"/>
          <a:ext cx="1994570" cy="1302853"/>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 Convocata la </a:t>
          </a:r>
          <a:r>
            <a:rPr lang="it-IT" sz="1200" b="1" kern="1200" dirty="0">
              <a:solidFill>
                <a:schemeClr val="tx1"/>
              </a:solidFill>
            </a:rPr>
            <a:t>Commissione Didattica </a:t>
          </a:r>
          <a:r>
            <a:rPr lang="it-IT" sz="1200" kern="1200" dirty="0">
              <a:solidFill>
                <a:schemeClr val="tx1"/>
              </a:solidFill>
            </a:rPr>
            <a:t>e definito il modello di ripresa didattica mista (aula + online) per il primo anno</a:t>
          </a:r>
        </a:p>
      </dsp:txBody>
      <dsp:txXfrm>
        <a:off x="406247" y="2498581"/>
        <a:ext cx="1410374" cy="9212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F9CA7-FD69-FF46-8BAC-05F6F68C73EE}">
      <dsp:nvSpPr>
        <dsp:cNvPr id="0" name=""/>
        <dsp:cNvSpPr/>
      </dsp:nvSpPr>
      <dsp:spPr>
        <a:xfrm>
          <a:off x="3505735" y="2136435"/>
          <a:ext cx="2621350" cy="1449958"/>
        </a:xfrm>
        <a:prstGeom prst="ellipse">
          <a:avLst/>
        </a:prstGeom>
        <a:solidFill>
          <a:schemeClr val="accent5">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a:solidFill>
                <a:schemeClr val="tx1"/>
              </a:solidFill>
              <a:latin typeface="+mn-lt"/>
            </a:rPr>
            <a:t>Rapporto riesame triennale Giugno 2021</a:t>
          </a:r>
        </a:p>
      </dsp:txBody>
      <dsp:txXfrm>
        <a:off x="3889623" y="2348776"/>
        <a:ext cx="1853574" cy="1025276"/>
      </dsp:txXfrm>
    </dsp:sp>
    <dsp:sp modelId="{882A0E98-1F59-3C49-8C4F-A1AE2BBDFA5E}">
      <dsp:nvSpPr>
        <dsp:cNvPr id="0" name=""/>
        <dsp:cNvSpPr/>
      </dsp:nvSpPr>
      <dsp:spPr>
        <a:xfrm rot="20122750">
          <a:off x="5747129" y="2031037"/>
          <a:ext cx="1728230" cy="15696"/>
        </a:xfrm>
        <a:custGeom>
          <a:avLst/>
          <a:gdLst/>
          <a:ahLst/>
          <a:cxnLst/>
          <a:rect l="0" t="0" r="0" b="0"/>
          <a:pathLst>
            <a:path>
              <a:moveTo>
                <a:pt x="0" y="7848"/>
              </a:moveTo>
              <a:lnTo>
                <a:pt x="1728230" y="7848"/>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t-IT" sz="600" kern="1200"/>
        </a:p>
      </dsp:txBody>
      <dsp:txXfrm>
        <a:off x="6568039" y="1995680"/>
        <a:ext cx="86411" cy="86411"/>
      </dsp:txXfrm>
    </dsp:sp>
    <dsp:sp modelId="{297D0762-BA69-FE41-A67F-10B971DF4DD1}">
      <dsp:nvSpPr>
        <dsp:cNvPr id="0" name=""/>
        <dsp:cNvSpPr/>
      </dsp:nvSpPr>
      <dsp:spPr>
        <a:xfrm>
          <a:off x="7200136" y="96823"/>
          <a:ext cx="2743223" cy="2087224"/>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Erasmus+ Traineeship</a:t>
          </a:r>
          <a:r>
            <a:rPr lang="it-IT" sz="1200" kern="1200" dirty="0">
              <a:solidFill>
                <a:schemeClr val="tx1"/>
              </a:solidFill>
            </a:rPr>
            <a:t>: </a:t>
          </a:r>
        </a:p>
        <a:p>
          <a:pPr lvl="0" algn="ctr" defTabSz="533400">
            <a:lnSpc>
              <a:spcPct val="90000"/>
            </a:lnSpc>
            <a:spcBef>
              <a:spcPct val="0"/>
            </a:spcBef>
            <a:spcAft>
              <a:spcPct val="35000"/>
            </a:spcAft>
          </a:pPr>
          <a:r>
            <a:rPr lang="it-IT" sz="1200" kern="1200" dirty="0">
              <a:solidFill>
                <a:schemeClr val="tx1"/>
              </a:solidFill>
            </a:rPr>
            <a:t>6 studenti di cui 2 della sede di PN (I anno) e 4 della sede di UD (di cui una del I anno e 3 del II anno) hanno partecipato </a:t>
          </a:r>
          <a:r>
            <a:rPr lang="it-IT" sz="1200" i="0" kern="1200" dirty="0">
              <a:solidFill>
                <a:schemeClr val="tx1"/>
              </a:solidFill>
            </a:rPr>
            <a:t>all'</a:t>
          </a:r>
          <a:r>
            <a:rPr lang="it-IT" sz="1200" i="1" kern="1200" dirty="0" err="1">
              <a:solidFill>
                <a:schemeClr val="tx1"/>
              </a:solidFill>
            </a:rPr>
            <a:t>Annual</a:t>
          </a:r>
          <a:r>
            <a:rPr lang="it-IT" sz="1200" i="1" kern="1200" dirty="0">
              <a:solidFill>
                <a:schemeClr val="tx1"/>
              </a:solidFill>
            </a:rPr>
            <a:t> Florence Network Meeting</a:t>
          </a:r>
        </a:p>
      </dsp:txBody>
      <dsp:txXfrm>
        <a:off x="7601872" y="402490"/>
        <a:ext cx="1939751" cy="1475890"/>
      </dsp:txXfrm>
    </dsp:sp>
    <dsp:sp modelId="{E8B030B3-BC24-FB4B-9BE8-6E90982C142F}">
      <dsp:nvSpPr>
        <dsp:cNvPr id="0" name=""/>
        <dsp:cNvSpPr/>
      </dsp:nvSpPr>
      <dsp:spPr>
        <a:xfrm rot="18561768">
          <a:off x="5208027" y="1876402"/>
          <a:ext cx="819945" cy="15696"/>
        </a:xfrm>
        <a:custGeom>
          <a:avLst/>
          <a:gdLst/>
          <a:ahLst/>
          <a:cxnLst/>
          <a:rect l="0" t="0" r="0" b="0"/>
          <a:pathLst>
            <a:path>
              <a:moveTo>
                <a:pt x="0" y="7848"/>
              </a:moveTo>
              <a:lnTo>
                <a:pt x="819945" y="7848"/>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597501" y="1863752"/>
        <a:ext cx="40997" cy="40997"/>
      </dsp:txXfrm>
    </dsp:sp>
    <dsp:sp modelId="{869A18CD-BDFE-F44B-B0CB-98B8AF1F6D6A}">
      <dsp:nvSpPr>
        <dsp:cNvPr id="0" name=""/>
        <dsp:cNvSpPr/>
      </dsp:nvSpPr>
      <dsp:spPr>
        <a:xfrm>
          <a:off x="5326588" y="37318"/>
          <a:ext cx="2262480" cy="1646308"/>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i="0" kern="1200" dirty="0">
              <a:solidFill>
                <a:schemeClr val="tx1"/>
              </a:solidFill>
            </a:rPr>
            <a:t>In fase di realizzazione i </a:t>
          </a:r>
          <a:r>
            <a:rPr lang="it-IT" sz="1200" b="1" i="0" kern="1200" dirty="0">
              <a:solidFill>
                <a:schemeClr val="tx1"/>
              </a:solidFill>
            </a:rPr>
            <a:t>webinar </a:t>
          </a:r>
          <a:r>
            <a:rPr lang="it-IT" sz="1200" i="0" kern="1200" dirty="0">
              <a:solidFill>
                <a:schemeClr val="tx1"/>
              </a:solidFill>
            </a:rPr>
            <a:t>inerenti l'ambito delle cure territoriali, delle cure nella salute mentale e del rischio clinico</a:t>
          </a:r>
        </a:p>
      </dsp:txBody>
      <dsp:txXfrm>
        <a:off x="5657921" y="278414"/>
        <a:ext cx="1599814" cy="1164116"/>
      </dsp:txXfrm>
    </dsp:sp>
    <dsp:sp modelId="{99A68F83-2D4F-3C4E-8559-B25A32BFE734}">
      <dsp:nvSpPr>
        <dsp:cNvPr id="0" name=""/>
        <dsp:cNvSpPr/>
      </dsp:nvSpPr>
      <dsp:spPr>
        <a:xfrm rot="21417735">
          <a:off x="6120459" y="2760353"/>
          <a:ext cx="904818" cy="15696"/>
        </a:xfrm>
        <a:custGeom>
          <a:avLst/>
          <a:gdLst/>
          <a:ahLst/>
          <a:cxnLst/>
          <a:rect l="0" t="0" r="0" b="0"/>
          <a:pathLst>
            <a:path>
              <a:moveTo>
                <a:pt x="0" y="7848"/>
              </a:moveTo>
              <a:lnTo>
                <a:pt x="904818" y="7848"/>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6550248" y="2745581"/>
        <a:ext cx="45240" cy="45240"/>
      </dsp:txXfrm>
    </dsp:sp>
    <dsp:sp modelId="{FB16683C-6441-144C-8949-A3E4C95A45AE}">
      <dsp:nvSpPr>
        <dsp:cNvPr id="0" name=""/>
        <dsp:cNvSpPr/>
      </dsp:nvSpPr>
      <dsp:spPr>
        <a:xfrm>
          <a:off x="7017451" y="1931689"/>
          <a:ext cx="2820145" cy="1476176"/>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0" kern="1200" dirty="0">
              <a:solidFill>
                <a:schemeClr val="tx1"/>
              </a:solidFill>
            </a:rPr>
            <a:t>I processi di internazionalizzazione stanno ora riguardando il canale Twitter del CdS nonché il coinvolgimento degli studenti nella </a:t>
          </a:r>
          <a:r>
            <a:rPr lang="it-IT" sz="1200" b="1" i="1" kern="1200" dirty="0">
              <a:solidFill>
                <a:schemeClr val="tx1"/>
              </a:solidFill>
            </a:rPr>
            <a:t>Summer School </a:t>
          </a:r>
          <a:r>
            <a:rPr lang="it-IT" sz="1200" b="0" kern="1200" dirty="0">
              <a:solidFill>
                <a:schemeClr val="tx1"/>
              </a:solidFill>
            </a:rPr>
            <a:t>(con Syllabus in inglese)</a:t>
          </a:r>
        </a:p>
      </dsp:txBody>
      <dsp:txXfrm>
        <a:off x="7430452" y="2147870"/>
        <a:ext cx="1994143" cy="1043814"/>
      </dsp:txXfrm>
    </dsp:sp>
    <dsp:sp modelId="{F80E9E04-465A-FF47-9D9A-21E3CE00C281}">
      <dsp:nvSpPr>
        <dsp:cNvPr id="0" name=""/>
        <dsp:cNvSpPr/>
      </dsp:nvSpPr>
      <dsp:spPr>
        <a:xfrm rot="2719540">
          <a:off x="5226238" y="4014267"/>
          <a:ext cx="1475507" cy="15696"/>
        </a:xfrm>
        <a:custGeom>
          <a:avLst/>
          <a:gdLst/>
          <a:ahLst/>
          <a:cxnLst/>
          <a:rect l="0" t="0" r="0" b="0"/>
          <a:pathLst>
            <a:path>
              <a:moveTo>
                <a:pt x="0" y="7848"/>
              </a:moveTo>
              <a:lnTo>
                <a:pt x="1475507" y="7848"/>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927104" y="3985228"/>
        <a:ext cx="73775" cy="73775"/>
      </dsp:txXfrm>
    </dsp:sp>
    <dsp:sp modelId="{02841EE5-FFA6-B941-99D9-6A6716A87837}">
      <dsp:nvSpPr>
        <dsp:cNvPr id="0" name=""/>
        <dsp:cNvSpPr/>
      </dsp:nvSpPr>
      <dsp:spPr>
        <a:xfrm>
          <a:off x="5908558" y="4437627"/>
          <a:ext cx="2401099" cy="1485394"/>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Timbratore</a:t>
          </a:r>
          <a:r>
            <a:rPr lang="it-IT" sz="1200" kern="1200" dirty="0">
              <a:solidFill>
                <a:schemeClr val="tx1"/>
              </a:solidFill>
            </a:rPr>
            <a:t>:</a:t>
          </a:r>
        </a:p>
        <a:p>
          <a:pPr lvl="0" algn="ctr" defTabSz="533400">
            <a:lnSpc>
              <a:spcPct val="90000"/>
            </a:lnSpc>
            <a:spcBef>
              <a:spcPct val="0"/>
            </a:spcBef>
            <a:spcAft>
              <a:spcPct val="35000"/>
            </a:spcAft>
          </a:pPr>
          <a:r>
            <a:rPr lang="it-IT" sz="1200" kern="1200" dirty="0">
              <a:solidFill>
                <a:schemeClr val="tx1"/>
              </a:solidFill>
            </a:rPr>
            <a:t>PN: realizzato dal Consorzio Universitario il cablaggio elettrico e relativo posizionamento di un timbratore ASFO</a:t>
          </a:r>
        </a:p>
      </dsp:txBody>
      <dsp:txXfrm>
        <a:off x="6260191" y="4655158"/>
        <a:ext cx="1697833" cy="1050332"/>
      </dsp:txXfrm>
    </dsp:sp>
    <dsp:sp modelId="{81E99544-A2D9-4940-B434-191CE2D6D41E}">
      <dsp:nvSpPr>
        <dsp:cNvPr id="0" name=""/>
        <dsp:cNvSpPr/>
      </dsp:nvSpPr>
      <dsp:spPr>
        <a:xfrm rot="1213366">
          <a:off x="5853504" y="3557094"/>
          <a:ext cx="1745395" cy="15696"/>
        </a:xfrm>
        <a:custGeom>
          <a:avLst/>
          <a:gdLst/>
          <a:ahLst/>
          <a:cxnLst/>
          <a:rect l="0" t="0" r="0" b="0"/>
          <a:pathLst>
            <a:path>
              <a:moveTo>
                <a:pt x="0" y="7848"/>
              </a:moveTo>
              <a:lnTo>
                <a:pt x="1745395" y="7848"/>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t-IT" sz="600" kern="1200"/>
        </a:p>
      </dsp:txBody>
      <dsp:txXfrm>
        <a:off x="6682567" y="3521307"/>
        <a:ext cx="87269" cy="87269"/>
      </dsp:txXfrm>
    </dsp:sp>
    <dsp:sp modelId="{7C86C436-25EE-3B4E-9432-B6207B171A2B}">
      <dsp:nvSpPr>
        <dsp:cNvPr id="0" name=""/>
        <dsp:cNvSpPr/>
      </dsp:nvSpPr>
      <dsp:spPr>
        <a:xfrm>
          <a:off x="7425377" y="3342864"/>
          <a:ext cx="2418419" cy="1850175"/>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UD: posizionati gli </a:t>
          </a:r>
          <a:r>
            <a:rPr lang="it-IT" sz="1200" b="1" kern="1200" dirty="0">
              <a:solidFill>
                <a:schemeClr val="tx1"/>
              </a:solidFill>
            </a:rPr>
            <a:t>stipetti per studenti </a:t>
          </a:r>
        </a:p>
        <a:p>
          <a:pPr lvl="0" algn="ctr" defTabSz="533400">
            <a:lnSpc>
              <a:spcPct val="90000"/>
            </a:lnSpc>
            <a:spcBef>
              <a:spcPct val="0"/>
            </a:spcBef>
            <a:spcAft>
              <a:spcPct val="35000"/>
            </a:spcAft>
          </a:pPr>
          <a:r>
            <a:rPr lang="it-IT" sz="1200" kern="1200" dirty="0">
              <a:solidFill>
                <a:schemeClr val="tx1"/>
              </a:solidFill>
            </a:rPr>
            <a:t>PN: in previsione l'acquisto di  due </a:t>
          </a:r>
          <a:r>
            <a:rPr lang="it-IT" sz="1200" b="1" kern="1200" dirty="0">
              <a:solidFill>
                <a:schemeClr val="tx1"/>
              </a:solidFill>
            </a:rPr>
            <a:t>simulatori</a:t>
          </a:r>
          <a:r>
            <a:rPr lang="it-IT" sz="1200" kern="1200" dirty="0">
              <a:solidFill>
                <a:schemeClr val="tx1"/>
              </a:solidFill>
            </a:rPr>
            <a:t> per il prelievo venoso periferico, ripresi anche in questa sede i laboratori (es. movimentazione carichi)</a:t>
          </a:r>
        </a:p>
      </dsp:txBody>
      <dsp:txXfrm>
        <a:off x="7779546" y="3613816"/>
        <a:ext cx="1710081" cy="1308271"/>
      </dsp:txXfrm>
    </dsp:sp>
    <dsp:sp modelId="{E23A4C56-24A9-2448-B878-05EE66B5632D}">
      <dsp:nvSpPr>
        <dsp:cNvPr id="0" name=""/>
        <dsp:cNvSpPr/>
      </dsp:nvSpPr>
      <dsp:spPr>
        <a:xfrm rot="5082686">
          <a:off x="4742771" y="3731878"/>
          <a:ext cx="309883" cy="15696"/>
        </a:xfrm>
        <a:custGeom>
          <a:avLst/>
          <a:gdLst/>
          <a:ahLst/>
          <a:cxnLst/>
          <a:rect l="0" t="0" r="0" b="0"/>
          <a:pathLst>
            <a:path>
              <a:moveTo>
                <a:pt x="0" y="7848"/>
              </a:moveTo>
              <a:lnTo>
                <a:pt x="309883" y="7848"/>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889965" y="3731980"/>
        <a:ext cx="15494" cy="15494"/>
      </dsp:txXfrm>
    </dsp:sp>
    <dsp:sp modelId="{401617CE-D29A-D24A-98C3-B510F4940F06}">
      <dsp:nvSpPr>
        <dsp:cNvPr id="0" name=""/>
        <dsp:cNvSpPr/>
      </dsp:nvSpPr>
      <dsp:spPr>
        <a:xfrm>
          <a:off x="3764216" y="3891195"/>
          <a:ext cx="2481094" cy="2010026"/>
        </a:xfrm>
        <a:prstGeom prst="ellipse">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Canali web</a:t>
          </a:r>
          <a:r>
            <a:rPr lang="it-IT" sz="1200" kern="1200" dirty="0">
              <a:solidFill>
                <a:schemeClr val="tx1"/>
              </a:solidFill>
            </a:rPr>
            <a:t>: </a:t>
          </a:r>
        </a:p>
        <a:p>
          <a:pPr lvl="0" algn="ctr" defTabSz="533400">
            <a:lnSpc>
              <a:spcPct val="90000"/>
            </a:lnSpc>
            <a:spcBef>
              <a:spcPct val="0"/>
            </a:spcBef>
            <a:spcAft>
              <a:spcPct val="35000"/>
            </a:spcAft>
          </a:pPr>
          <a:r>
            <a:rPr lang="it-IT" sz="1200" kern="1200" dirty="0">
              <a:solidFill>
                <a:schemeClr val="tx1"/>
              </a:solidFill>
            </a:rPr>
            <a:t>a) Avviato il canale comunicativo nella piattaforma social Instagram (nursing_uniud)</a:t>
          </a:r>
        </a:p>
        <a:p>
          <a:pPr lvl="0" algn="ctr" defTabSz="533400">
            <a:lnSpc>
              <a:spcPct val="90000"/>
            </a:lnSpc>
            <a:spcBef>
              <a:spcPct val="0"/>
            </a:spcBef>
            <a:spcAft>
              <a:spcPct val="35000"/>
            </a:spcAft>
          </a:pPr>
          <a:r>
            <a:rPr lang="it-IT" sz="1200" kern="1200" dirty="0">
              <a:solidFill>
                <a:schemeClr val="tx1"/>
              </a:solidFill>
            </a:rPr>
            <a:t>b) l profilo Twitter ha continuato parallelamente la sua attività di divulgazione e condivisione di contenuti</a:t>
          </a:r>
        </a:p>
      </dsp:txBody>
      <dsp:txXfrm>
        <a:off x="4127564" y="4185556"/>
        <a:ext cx="1754398" cy="1421304"/>
      </dsp:txXfrm>
    </dsp:sp>
    <dsp:sp modelId="{DBB14D50-CF83-0642-8A4C-AAA76F4154E9}">
      <dsp:nvSpPr>
        <dsp:cNvPr id="0" name=""/>
        <dsp:cNvSpPr/>
      </dsp:nvSpPr>
      <dsp:spPr>
        <a:xfrm rot="12453054">
          <a:off x="2773708" y="2089092"/>
          <a:ext cx="1154686" cy="15696"/>
        </a:xfrm>
        <a:custGeom>
          <a:avLst/>
          <a:gdLst/>
          <a:ahLst/>
          <a:cxnLst/>
          <a:rect l="0" t="0" r="0" b="0"/>
          <a:pathLst>
            <a:path>
              <a:moveTo>
                <a:pt x="0" y="7848"/>
              </a:moveTo>
              <a:lnTo>
                <a:pt x="1154686" y="7848"/>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3322184" y="2068073"/>
        <a:ext cx="57734" cy="57734"/>
      </dsp:txXfrm>
    </dsp:sp>
    <dsp:sp modelId="{FB0AAEE1-D5EF-3340-8899-A364C28A8831}">
      <dsp:nvSpPr>
        <dsp:cNvPr id="0" name=""/>
        <dsp:cNvSpPr/>
      </dsp:nvSpPr>
      <dsp:spPr>
        <a:xfrm>
          <a:off x="235165" y="124142"/>
          <a:ext cx="2851754" cy="2182252"/>
        </a:xfrm>
        <a:prstGeom prst="ellipse">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Programma di sorveglianza dei cambiamenti: </a:t>
          </a:r>
        </a:p>
        <a:p>
          <a:pPr lvl="0" algn="ctr" defTabSz="533400">
            <a:lnSpc>
              <a:spcPct val="90000"/>
            </a:lnSpc>
            <a:spcBef>
              <a:spcPct val="0"/>
            </a:spcBef>
            <a:spcAft>
              <a:spcPct val="35000"/>
            </a:spcAft>
          </a:pPr>
          <a:r>
            <a:rPr lang="it-IT" sz="1200" b="0" kern="1200" dirty="0">
              <a:solidFill>
                <a:schemeClr val="tx1"/>
              </a:solidFill>
            </a:rPr>
            <a:t>a) Realizzate molteplici conferenze con i Rappresentanti del 1°, 2° e 3° anno</a:t>
          </a:r>
        </a:p>
        <a:p>
          <a:pPr lvl="0" algn="ctr" defTabSz="533400">
            <a:lnSpc>
              <a:spcPct val="90000"/>
            </a:lnSpc>
            <a:spcBef>
              <a:spcPct val="0"/>
            </a:spcBef>
            <a:spcAft>
              <a:spcPct val="35000"/>
            </a:spcAft>
          </a:pPr>
          <a:r>
            <a:rPr lang="it-IT" sz="1200" b="0" kern="1200" dirty="0">
              <a:solidFill>
                <a:schemeClr val="tx1"/>
              </a:solidFill>
            </a:rPr>
            <a:t>b) Il Comitato di Indirizzamento si insedierà a settembre 2021</a:t>
          </a:r>
        </a:p>
      </dsp:txBody>
      <dsp:txXfrm>
        <a:off x="652795" y="443725"/>
        <a:ext cx="2016494" cy="1543086"/>
      </dsp:txXfrm>
    </dsp:sp>
    <dsp:sp modelId="{CEA3B335-817F-8E4E-82D5-EC96A361EA08}">
      <dsp:nvSpPr>
        <dsp:cNvPr id="0" name=""/>
        <dsp:cNvSpPr/>
      </dsp:nvSpPr>
      <dsp:spPr>
        <a:xfrm rot="15310018">
          <a:off x="4498602" y="2037850"/>
          <a:ext cx="203566" cy="15696"/>
        </a:xfrm>
        <a:custGeom>
          <a:avLst/>
          <a:gdLst/>
          <a:ahLst/>
          <a:cxnLst/>
          <a:rect l="0" t="0" r="0" b="0"/>
          <a:pathLst>
            <a:path>
              <a:moveTo>
                <a:pt x="0" y="7848"/>
              </a:moveTo>
              <a:lnTo>
                <a:pt x="203566" y="7848"/>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4595297" y="2040609"/>
        <a:ext cx="10178" cy="10178"/>
      </dsp:txXfrm>
    </dsp:sp>
    <dsp:sp modelId="{2CF5AAFF-3975-F845-98D0-B5DF14358E84}">
      <dsp:nvSpPr>
        <dsp:cNvPr id="0" name=""/>
        <dsp:cNvSpPr/>
      </dsp:nvSpPr>
      <dsp:spPr>
        <a:xfrm>
          <a:off x="2988922" y="43655"/>
          <a:ext cx="2671160" cy="1920601"/>
        </a:xfrm>
        <a:prstGeom prst="ellipse">
          <a:avLst/>
        </a:prstGeom>
        <a:solidFill>
          <a:schemeClr val="accent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Centro simulazione</a:t>
          </a:r>
          <a:r>
            <a:rPr lang="it-IT" sz="1200" kern="1200" dirty="0">
              <a:solidFill>
                <a:schemeClr val="tx1"/>
              </a:solidFill>
            </a:rPr>
            <a:t>: </a:t>
          </a:r>
        </a:p>
        <a:p>
          <a:pPr lvl="0" algn="ctr" defTabSz="533400">
            <a:lnSpc>
              <a:spcPct val="90000"/>
            </a:lnSpc>
            <a:spcBef>
              <a:spcPct val="0"/>
            </a:spcBef>
            <a:spcAft>
              <a:spcPct val="35000"/>
            </a:spcAft>
          </a:pPr>
          <a:r>
            <a:rPr lang="it-IT" sz="1200" kern="1200" dirty="0">
              <a:solidFill>
                <a:schemeClr val="tx1"/>
              </a:solidFill>
            </a:rPr>
            <a:t>a) Ri-attivati presso CSAF i Laboratori ritenuti essenziali in accordo alle normative </a:t>
          </a:r>
          <a:r>
            <a:rPr lang="it-IT" sz="1200" i="0" kern="1200" dirty="0">
              <a:solidFill>
                <a:schemeClr val="tx1"/>
              </a:solidFill>
            </a:rPr>
            <a:t>anti-COVID19</a:t>
          </a:r>
        </a:p>
        <a:p>
          <a:pPr lvl="0" algn="ctr" defTabSz="533400">
            <a:lnSpc>
              <a:spcPct val="90000"/>
            </a:lnSpc>
            <a:spcBef>
              <a:spcPct val="0"/>
            </a:spcBef>
            <a:spcAft>
              <a:spcPct val="35000"/>
            </a:spcAft>
          </a:pPr>
          <a:r>
            <a:rPr lang="it-IT" sz="1200" i="0" kern="1200" dirty="0">
              <a:solidFill>
                <a:schemeClr val="tx1"/>
              </a:solidFill>
            </a:rPr>
            <a:t>b) È stato realizzato un video multidisciplinare per dare visibilità della formazione in ambito sanitario attraverso la simulazione</a:t>
          </a:r>
        </a:p>
      </dsp:txBody>
      <dsp:txXfrm>
        <a:off x="3380104" y="324921"/>
        <a:ext cx="1888796" cy="1358069"/>
      </dsp:txXfrm>
    </dsp:sp>
    <dsp:sp modelId="{1B8E8E9F-F126-405F-BB5F-F85E68474161}">
      <dsp:nvSpPr>
        <dsp:cNvPr id="0" name=""/>
        <dsp:cNvSpPr/>
      </dsp:nvSpPr>
      <dsp:spPr>
        <a:xfrm rot="9086696">
          <a:off x="1858306" y="3877029"/>
          <a:ext cx="2154863" cy="15696"/>
        </a:xfrm>
        <a:custGeom>
          <a:avLst/>
          <a:gdLst/>
          <a:ahLst/>
          <a:cxnLst/>
          <a:rect l="0" t="0" r="0" b="0"/>
          <a:pathLst>
            <a:path>
              <a:moveTo>
                <a:pt x="0" y="7848"/>
              </a:moveTo>
              <a:lnTo>
                <a:pt x="2154863" y="7848"/>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it-IT" sz="700" kern="1200"/>
        </a:p>
      </dsp:txBody>
      <dsp:txXfrm rot="10800000">
        <a:off x="2881867" y="3831006"/>
        <a:ext cx="107743" cy="107743"/>
      </dsp:txXfrm>
    </dsp:sp>
    <dsp:sp modelId="{F255016D-8510-4A8D-ABB5-42DE81F949A5}">
      <dsp:nvSpPr>
        <dsp:cNvPr id="0" name=""/>
        <dsp:cNvSpPr/>
      </dsp:nvSpPr>
      <dsp:spPr>
        <a:xfrm>
          <a:off x="1" y="4032826"/>
          <a:ext cx="2184793" cy="1710397"/>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 Si è svolto l'incontro (COLLMED) con i </a:t>
          </a:r>
          <a:r>
            <a:rPr lang="it-IT" sz="1200" b="1" kern="1200" dirty="0">
              <a:solidFill>
                <a:schemeClr val="tx1"/>
              </a:solidFill>
            </a:rPr>
            <a:t>docenti dell'Area Medica </a:t>
          </a:r>
          <a:r>
            <a:rPr lang="it-IT" sz="1200" kern="1200" dirty="0">
              <a:solidFill>
                <a:schemeClr val="tx1"/>
              </a:solidFill>
            </a:rPr>
            <a:t>Infermieristica della sede di UD e PN</a:t>
          </a:r>
        </a:p>
      </dsp:txBody>
      <dsp:txXfrm>
        <a:off x="319957" y="4283308"/>
        <a:ext cx="1544881" cy="1209433"/>
      </dsp:txXfrm>
    </dsp:sp>
    <dsp:sp modelId="{1DE18513-56E2-4B3A-A51D-11B4D1BED2FE}">
      <dsp:nvSpPr>
        <dsp:cNvPr id="0" name=""/>
        <dsp:cNvSpPr/>
      </dsp:nvSpPr>
      <dsp:spPr>
        <a:xfrm rot="7834508">
          <a:off x="3299629" y="3948586"/>
          <a:ext cx="1158119" cy="15696"/>
        </a:xfrm>
        <a:custGeom>
          <a:avLst/>
          <a:gdLst/>
          <a:ahLst/>
          <a:cxnLst/>
          <a:rect l="0" t="0" r="0" b="0"/>
          <a:pathLst>
            <a:path>
              <a:moveTo>
                <a:pt x="0" y="7848"/>
              </a:moveTo>
              <a:lnTo>
                <a:pt x="1158119" y="7848"/>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3849736" y="3927481"/>
        <a:ext cx="57905" cy="57905"/>
      </dsp:txXfrm>
    </dsp:sp>
    <dsp:sp modelId="{35E4D6B5-B439-45E7-BC18-B267D8A59A0B}">
      <dsp:nvSpPr>
        <dsp:cNvPr id="0" name=""/>
        <dsp:cNvSpPr/>
      </dsp:nvSpPr>
      <dsp:spPr>
        <a:xfrm>
          <a:off x="1775441" y="4269621"/>
          <a:ext cx="2254209" cy="1653400"/>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Realizzato il </a:t>
          </a:r>
          <a:r>
            <a:rPr lang="it-IT" sz="1200" b="1" kern="1200" dirty="0">
              <a:solidFill>
                <a:schemeClr val="tx1"/>
              </a:solidFill>
            </a:rPr>
            <a:t>Campus di area sanitaria </a:t>
          </a:r>
          <a:r>
            <a:rPr lang="it-IT" sz="1200" kern="1200" dirty="0">
              <a:solidFill>
                <a:schemeClr val="tx1"/>
              </a:solidFill>
            </a:rPr>
            <a:t>con il coinvolgimento di studenti e Tutor Didattici del CdS e di altri CdS (240 studenti)</a:t>
          </a:r>
        </a:p>
      </dsp:txBody>
      <dsp:txXfrm>
        <a:off x="2105562" y="4511756"/>
        <a:ext cx="1593967" cy="1169130"/>
      </dsp:txXfrm>
    </dsp:sp>
    <dsp:sp modelId="{1DF0A316-4DCD-408C-915A-B1566D2CB54B}">
      <dsp:nvSpPr>
        <dsp:cNvPr id="0" name=""/>
        <dsp:cNvSpPr/>
      </dsp:nvSpPr>
      <dsp:spPr>
        <a:xfrm rot="10459016">
          <a:off x="3077943" y="3004198"/>
          <a:ext cx="449608" cy="15696"/>
        </a:xfrm>
        <a:custGeom>
          <a:avLst/>
          <a:gdLst/>
          <a:ahLst/>
          <a:cxnLst/>
          <a:rect l="0" t="0" r="0" b="0"/>
          <a:pathLst>
            <a:path>
              <a:moveTo>
                <a:pt x="0" y="7848"/>
              </a:moveTo>
              <a:lnTo>
                <a:pt x="449608" y="7848"/>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3291506" y="3000806"/>
        <a:ext cx="22480" cy="22480"/>
      </dsp:txXfrm>
    </dsp:sp>
    <dsp:sp modelId="{7D949F6E-3A1E-4ED0-B7B7-0462C17FACD3}">
      <dsp:nvSpPr>
        <dsp:cNvPr id="0" name=""/>
        <dsp:cNvSpPr/>
      </dsp:nvSpPr>
      <dsp:spPr>
        <a:xfrm>
          <a:off x="83976" y="2212114"/>
          <a:ext cx="3012732" cy="1940684"/>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Tesi di laurea</a:t>
          </a:r>
          <a:r>
            <a:rPr lang="it-IT" sz="1200" kern="1200" dirty="0">
              <a:solidFill>
                <a:schemeClr val="tx1"/>
              </a:solidFill>
            </a:rPr>
            <a:t>:</a:t>
          </a:r>
        </a:p>
        <a:p>
          <a:pPr lvl="0" algn="ctr" defTabSz="533400">
            <a:lnSpc>
              <a:spcPct val="90000"/>
            </a:lnSpc>
            <a:spcBef>
              <a:spcPct val="0"/>
            </a:spcBef>
            <a:spcAft>
              <a:spcPct val="35000"/>
            </a:spcAft>
          </a:pPr>
          <a:r>
            <a:rPr lang="it-IT" sz="1200" kern="1200" dirty="0">
              <a:solidFill>
                <a:schemeClr val="tx1"/>
              </a:solidFill>
            </a:rPr>
            <a:t>a) Realizzati incontri formativi sul Sistema Bibliotecario di UNIUD</a:t>
          </a:r>
        </a:p>
        <a:p>
          <a:pPr lvl="0" algn="ctr" defTabSz="533400">
            <a:lnSpc>
              <a:spcPct val="90000"/>
            </a:lnSpc>
            <a:spcBef>
              <a:spcPct val="0"/>
            </a:spcBef>
            <a:spcAft>
              <a:spcPct val="35000"/>
            </a:spcAft>
          </a:pPr>
          <a:r>
            <a:rPr lang="it-IT" sz="1200" kern="1200" dirty="0">
              <a:solidFill>
                <a:schemeClr val="tx1"/>
              </a:solidFill>
            </a:rPr>
            <a:t>b) Condotti webinar dedicati alla progettazione e sviluppo di una </a:t>
          </a:r>
          <a:r>
            <a:rPr lang="it-IT" sz="1200" kern="1200">
              <a:solidFill>
                <a:schemeClr val="tx1"/>
              </a:solidFill>
            </a:rPr>
            <a:t>tesi </a:t>
          </a:r>
        </a:p>
        <a:p>
          <a:pPr lvl="0" algn="ctr" defTabSz="533400">
            <a:lnSpc>
              <a:spcPct val="90000"/>
            </a:lnSpc>
            <a:spcBef>
              <a:spcPct val="0"/>
            </a:spcBef>
            <a:spcAft>
              <a:spcPct val="35000"/>
            </a:spcAft>
          </a:pPr>
          <a:r>
            <a:rPr lang="it-IT" sz="1200" kern="1200">
              <a:solidFill>
                <a:schemeClr val="tx1"/>
              </a:solidFill>
            </a:rPr>
            <a:t>c</a:t>
          </a:r>
          <a:r>
            <a:rPr lang="it-IT" sz="1200" kern="1200" dirty="0">
              <a:solidFill>
                <a:schemeClr val="tx1"/>
              </a:solidFill>
            </a:rPr>
            <a:t>) Realizzata una sessione straordinaria di tesi di laurea il 10 giugno</a:t>
          </a:r>
        </a:p>
      </dsp:txBody>
      <dsp:txXfrm>
        <a:off x="525180" y="2496321"/>
        <a:ext cx="2130324" cy="13722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F9CA7-FD69-FF46-8BAC-05F6F68C73EE}">
      <dsp:nvSpPr>
        <dsp:cNvPr id="0" name=""/>
        <dsp:cNvSpPr/>
      </dsp:nvSpPr>
      <dsp:spPr>
        <a:xfrm>
          <a:off x="3412818" y="2125471"/>
          <a:ext cx="2926795" cy="1538567"/>
        </a:xfrm>
        <a:prstGeom prst="ellipse">
          <a:avLst/>
        </a:prstGeom>
        <a:solidFill>
          <a:schemeClr val="accent5">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a:solidFill>
                <a:schemeClr val="tx1"/>
              </a:solidFill>
              <a:latin typeface="+mn-lt"/>
            </a:rPr>
            <a:t>Rapporto riesame triennale Novembre 2021</a:t>
          </a:r>
        </a:p>
      </dsp:txBody>
      <dsp:txXfrm>
        <a:off x="3841437" y="2350789"/>
        <a:ext cx="2069557" cy="1087931"/>
      </dsp:txXfrm>
    </dsp:sp>
    <dsp:sp modelId="{882A0E98-1F59-3C49-8C4F-A1AE2BBDFA5E}">
      <dsp:nvSpPr>
        <dsp:cNvPr id="0" name=""/>
        <dsp:cNvSpPr/>
      </dsp:nvSpPr>
      <dsp:spPr>
        <a:xfrm rot="20295431">
          <a:off x="6010273" y="2255902"/>
          <a:ext cx="893881" cy="16655"/>
        </a:xfrm>
        <a:custGeom>
          <a:avLst/>
          <a:gdLst/>
          <a:ahLst/>
          <a:cxnLst/>
          <a:rect l="0" t="0" r="0" b="0"/>
          <a:pathLst>
            <a:path>
              <a:moveTo>
                <a:pt x="0" y="8327"/>
              </a:moveTo>
              <a:lnTo>
                <a:pt x="893881" y="8327"/>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6434867" y="2241883"/>
        <a:ext cx="44694" cy="44694"/>
      </dsp:txXfrm>
    </dsp:sp>
    <dsp:sp modelId="{297D0762-BA69-FE41-A67F-10B971DF4DD1}">
      <dsp:nvSpPr>
        <dsp:cNvPr id="0" name=""/>
        <dsp:cNvSpPr/>
      </dsp:nvSpPr>
      <dsp:spPr>
        <a:xfrm>
          <a:off x="6768522" y="155896"/>
          <a:ext cx="2860109" cy="2827708"/>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Erasmus+ Traineeship</a:t>
          </a:r>
          <a:r>
            <a:rPr lang="it-IT" sz="1200" kern="1200" dirty="0">
              <a:solidFill>
                <a:schemeClr val="tx1"/>
              </a:solidFill>
            </a:rPr>
            <a:t>: </a:t>
          </a:r>
        </a:p>
        <a:p>
          <a:pPr lvl="0" algn="ctr" defTabSz="533400">
            <a:lnSpc>
              <a:spcPct val="90000"/>
            </a:lnSpc>
            <a:spcBef>
              <a:spcPct val="0"/>
            </a:spcBef>
            <a:spcAft>
              <a:spcPct val="35000"/>
            </a:spcAft>
          </a:pPr>
          <a:r>
            <a:rPr lang="it-IT" sz="1200" kern="1200" dirty="0">
              <a:solidFill>
                <a:schemeClr val="tx1"/>
              </a:solidFill>
            </a:rPr>
            <a:t>a) 13 studenti hanno partecipato alla </a:t>
          </a:r>
          <a:r>
            <a:rPr lang="en-US" sz="1200" kern="1200" dirty="0">
              <a:solidFill>
                <a:schemeClr val="tx1"/>
              </a:solidFill>
            </a:rPr>
            <a:t>Summer School Bulding Financial Capability for Healthcare Professions (BICEPS)</a:t>
          </a:r>
        </a:p>
        <a:p>
          <a:pPr lvl="0" algn="ctr" defTabSz="533400">
            <a:lnSpc>
              <a:spcPct val="90000"/>
            </a:lnSpc>
            <a:spcBef>
              <a:spcPct val="0"/>
            </a:spcBef>
            <a:spcAft>
              <a:spcPct val="35000"/>
            </a:spcAft>
          </a:pPr>
          <a:r>
            <a:rPr lang="en-US" sz="1200" kern="1200" dirty="0">
              <a:solidFill>
                <a:schemeClr val="tx1"/>
              </a:solidFill>
            </a:rPr>
            <a:t>b) 16 studenti sono stati nominati per la </a:t>
          </a:r>
          <a:r>
            <a:rPr lang="it-IT" sz="1200" kern="1200" dirty="0">
              <a:solidFill>
                <a:schemeClr val="tx1"/>
              </a:solidFill>
            </a:rPr>
            <a:t>Student Mobility for Traineeship a.a. 2021/2022 del 22 luglio 2021</a:t>
          </a:r>
        </a:p>
        <a:p>
          <a:pPr lvl="0" algn="ctr" defTabSz="533400">
            <a:lnSpc>
              <a:spcPct val="90000"/>
            </a:lnSpc>
            <a:spcBef>
              <a:spcPct val="0"/>
            </a:spcBef>
            <a:spcAft>
              <a:spcPct val="35000"/>
            </a:spcAft>
          </a:pPr>
          <a:r>
            <a:rPr lang="it-IT" sz="1200" kern="1200" dirty="0">
              <a:solidFill>
                <a:schemeClr val="tx1"/>
              </a:solidFill>
            </a:rPr>
            <a:t>c) 10 studenti di infermieristica europei faranno un esperienza di Erasmus+Traineeship presso il CdS in Infermieristica</a:t>
          </a:r>
        </a:p>
      </dsp:txBody>
      <dsp:txXfrm>
        <a:off x="7187375" y="570004"/>
        <a:ext cx="2022403" cy="1999492"/>
      </dsp:txXfrm>
    </dsp:sp>
    <dsp:sp modelId="{E8B030B3-BC24-FB4B-9BE8-6E90982C142F}">
      <dsp:nvSpPr>
        <dsp:cNvPr id="0" name=""/>
        <dsp:cNvSpPr/>
      </dsp:nvSpPr>
      <dsp:spPr>
        <a:xfrm rot="17763867">
          <a:off x="5170485" y="2028968"/>
          <a:ext cx="250270" cy="16655"/>
        </a:xfrm>
        <a:custGeom>
          <a:avLst/>
          <a:gdLst/>
          <a:ahLst/>
          <a:cxnLst/>
          <a:rect l="0" t="0" r="0" b="0"/>
          <a:pathLst>
            <a:path>
              <a:moveTo>
                <a:pt x="0" y="8327"/>
              </a:moveTo>
              <a:lnTo>
                <a:pt x="250270" y="8327"/>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289363" y="2031040"/>
        <a:ext cx="12513" cy="12513"/>
      </dsp:txXfrm>
    </dsp:sp>
    <dsp:sp modelId="{869A18CD-BDFE-F44B-B0CB-98B8AF1F6D6A}">
      <dsp:nvSpPr>
        <dsp:cNvPr id="0" name=""/>
        <dsp:cNvSpPr/>
      </dsp:nvSpPr>
      <dsp:spPr>
        <a:xfrm>
          <a:off x="4422615" y="71544"/>
          <a:ext cx="2737680" cy="1904069"/>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i="0" kern="1200" dirty="0">
              <a:solidFill>
                <a:schemeClr val="tx1"/>
              </a:solidFill>
            </a:rPr>
            <a:t>Realizzati </a:t>
          </a:r>
          <a:r>
            <a:rPr lang="it-IT" sz="1200" b="1" i="0" kern="1200" dirty="0">
              <a:solidFill>
                <a:schemeClr val="tx1"/>
              </a:solidFill>
            </a:rPr>
            <a:t>webinar </a:t>
          </a:r>
          <a:r>
            <a:rPr lang="it-IT" sz="1200" i="0" kern="1200" dirty="0">
              <a:solidFill>
                <a:schemeClr val="tx1"/>
              </a:solidFill>
            </a:rPr>
            <a:t>nell'ambito di Attività Elettive per gli studenti del terzo anno, e incontri formativi tra cui </a:t>
          </a:r>
          <a:r>
            <a:rPr lang="it-IT" sz="1200" i="1" kern="1200" dirty="0">
              <a:solidFill>
                <a:schemeClr val="tx1"/>
              </a:solidFill>
            </a:rPr>
            <a:t>OPI incontra i laureandi</a:t>
          </a:r>
          <a:r>
            <a:rPr lang="it-IT" sz="1200" i="0" kern="1200" dirty="0">
              <a:solidFill>
                <a:schemeClr val="tx1"/>
              </a:solidFill>
            </a:rPr>
            <a:t>, </a:t>
          </a:r>
          <a:r>
            <a:rPr lang="it-IT" sz="1200" i="1" kern="1200" dirty="0">
              <a:solidFill>
                <a:schemeClr val="tx1"/>
              </a:solidFill>
            </a:rPr>
            <a:t>Career placement</a:t>
          </a:r>
          <a:r>
            <a:rPr lang="it-IT" sz="1200" i="0" kern="1200" dirty="0">
              <a:solidFill>
                <a:schemeClr val="tx1"/>
              </a:solidFill>
            </a:rPr>
            <a:t>, </a:t>
          </a:r>
          <a:r>
            <a:rPr lang="it-IT" sz="1200" i="1" kern="1200" dirty="0">
              <a:solidFill>
                <a:schemeClr val="tx1"/>
              </a:solidFill>
            </a:rPr>
            <a:t>Inclusività sociale e le persone affette da demenza: seminario di approfondimento</a:t>
          </a:r>
          <a:endParaRPr lang="it-IT" sz="1200" i="0" kern="1200" dirty="0">
            <a:solidFill>
              <a:schemeClr val="tx1"/>
            </a:solidFill>
          </a:endParaRPr>
        </a:p>
      </dsp:txBody>
      <dsp:txXfrm>
        <a:off x="4823539" y="350388"/>
        <a:ext cx="1935832" cy="1346381"/>
      </dsp:txXfrm>
    </dsp:sp>
    <dsp:sp modelId="{F80E9E04-465A-FF47-9D9A-21E3CE00C281}">
      <dsp:nvSpPr>
        <dsp:cNvPr id="0" name=""/>
        <dsp:cNvSpPr/>
      </dsp:nvSpPr>
      <dsp:spPr>
        <a:xfrm rot="2585054">
          <a:off x="5413512" y="4012331"/>
          <a:ext cx="1333070" cy="16655"/>
        </a:xfrm>
        <a:custGeom>
          <a:avLst/>
          <a:gdLst/>
          <a:ahLst/>
          <a:cxnLst/>
          <a:rect l="0" t="0" r="0" b="0"/>
          <a:pathLst>
            <a:path>
              <a:moveTo>
                <a:pt x="0" y="8327"/>
              </a:moveTo>
              <a:lnTo>
                <a:pt x="1333070" y="8327"/>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6046720" y="3987332"/>
        <a:ext cx="66653" cy="66653"/>
      </dsp:txXfrm>
    </dsp:sp>
    <dsp:sp modelId="{02841EE5-FFA6-B941-99D9-6A6716A87837}">
      <dsp:nvSpPr>
        <dsp:cNvPr id="0" name=""/>
        <dsp:cNvSpPr/>
      </dsp:nvSpPr>
      <dsp:spPr>
        <a:xfrm>
          <a:off x="5986728" y="4346853"/>
          <a:ext cx="2569437" cy="1576168"/>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UD: implementati i </a:t>
          </a:r>
          <a:r>
            <a:rPr lang="it-IT" sz="1200" b="1" kern="1200" dirty="0">
              <a:solidFill>
                <a:schemeClr val="tx1"/>
              </a:solidFill>
            </a:rPr>
            <a:t>collegamenti tecnologici </a:t>
          </a:r>
          <a:r>
            <a:rPr lang="it-IT" sz="1200" kern="1200" dirty="0">
              <a:solidFill>
                <a:schemeClr val="tx1"/>
              </a:solidFill>
            </a:rPr>
            <a:t>tra l'aula 103 e l'aula 102</a:t>
          </a:r>
        </a:p>
        <a:p>
          <a:pPr lvl="0" algn="ctr" defTabSz="533400">
            <a:lnSpc>
              <a:spcPct val="90000"/>
            </a:lnSpc>
            <a:spcBef>
              <a:spcPct val="0"/>
            </a:spcBef>
            <a:spcAft>
              <a:spcPct val="35000"/>
            </a:spcAft>
          </a:pPr>
          <a:r>
            <a:rPr lang="it-IT" sz="1200" kern="1200" dirty="0">
              <a:solidFill>
                <a:schemeClr val="tx1"/>
              </a:solidFill>
            </a:rPr>
            <a:t>PN: acquistati due </a:t>
          </a:r>
          <a:r>
            <a:rPr lang="it-IT" sz="1200" b="1" kern="1200" dirty="0">
              <a:solidFill>
                <a:schemeClr val="tx1"/>
              </a:solidFill>
            </a:rPr>
            <a:t>simulatori</a:t>
          </a:r>
          <a:r>
            <a:rPr lang="it-IT" sz="1200" kern="1200" dirty="0">
              <a:solidFill>
                <a:schemeClr val="tx1"/>
              </a:solidFill>
            </a:rPr>
            <a:t> per il prelievo venoso periferico</a:t>
          </a:r>
        </a:p>
      </dsp:txBody>
      <dsp:txXfrm>
        <a:off x="6363013" y="4577677"/>
        <a:ext cx="1816867" cy="1114520"/>
      </dsp:txXfrm>
    </dsp:sp>
    <dsp:sp modelId="{81E99544-A2D9-4940-B434-191CE2D6D41E}">
      <dsp:nvSpPr>
        <dsp:cNvPr id="0" name=""/>
        <dsp:cNvSpPr/>
      </dsp:nvSpPr>
      <dsp:spPr>
        <a:xfrm rot="814093">
          <a:off x="6190413" y="3339716"/>
          <a:ext cx="1128073" cy="16655"/>
        </a:xfrm>
        <a:custGeom>
          <a:avLst/>
          <a:gdLst/>
          <a:ahLst/>
          <a:cxnLst/>
          <a:rect l="0" t="0" r="0" b="0"/>
          <a:pathLst>
            <a:path>
              <a:moveTo>
                <a:pt x="0" y="8327"/>
              </a:moveTo>
              <a:lnTo>
                <a:pt x="1128073" y="8327"/>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6726248" y="3319843"/>
        <a:ext cx="56403" cy="56403"/>
      </dsp:txXfrm>
    </dsp:sp>
    <dsp:sp modelId="{7C86C436-25EE-3B4E-9432-B6207B171A2B}">
      <dsp:nvSpPr>
        <dsp:cNvPr id="0" name=""/>
        <dsp:cNvSpPr/>
      </dsp:nvSpPr>
      <dsp:spPr>
        <a:xfrm>
          <a:off x="7230348" y="2866719"/>
          <a:ext cx="2623025" cy="1825391"/>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UD: E' stato creato un video ad hoc per l'utilizzo degli </a:t>
          </a:r>
          <a:r>
            <a:rPr lang="it-IT" sz="1200" b="1" kern="1200" dirty="0">
              <a:solidFill>
                <a:schemeClr val="tx1"/>
              </a:solidFill>
            </a:rPr>
            <a:t>stipetti</a:t>
          </a:r>
          <a:r>
            <a:rPr lang="it-IT" sz="1200" kern="1200" dirty="0">
              <a:solidFill>
                <a:schemeClr val="tx1"/>
              </a:solidFill>
            </a:rPr>
            <a:t> (sistema di apertura/chiusura)</a:t>
          </a:r>
        </a:p>
        <a:p>
          <a:pPr lvl="0" algn="ctr" defTabSz="533400">
            <a:lnSpc>
              <a:spcPct val="90000"/>
            </a:lnSpc>
            <a:spcBef>
              <a:spcPct val="0"/>
            </a:spcBef>
            <a:spcAft>
              <a:spcPct val="35000"/>
            </a:spcAft>
          </a:pPr>
          <a:r>
            <a:rPr lang="it-IT" sz="1200" kern="1200" dirty="0">
              <a:solidFill>
                <a:schemeClr val="tx1"/>
              </a:solidFill>
            </a:rPr>
            <a:t>UD/PN: sono state acquistate </a:t>
          </a:r>
          <a:r>
            <a:rPr lang="it-IT" sz="1200" b="1" kern="1200" dirty="0">
              <a:solidFill>
                <a:schemeClr val="tx1"/>
              </a:solidFill>
            </a:rPr>
            <a:t>24 divise </a:t>
          </a:r>
          <a:r>
            <a:rPr lang="it-IT" sz="1200" kern="1200" dirty="0">
              <a:solidFill>
                <a:schemeClr val="tx1"/>
              </a:solidFill>
            </a:rPr>
            <a:t>per gli studenti che effettuano tirocini in sedi che non le forniscono </a:t>
          </a:r>
        </a:p>
      </dsp:txBody>
      <dsp:txXfrm>
        <a:off x="7614481" y="3134041"/>
        <a:ext cx="1854759" cy="1290747"/>
      </dsp:txXfrm>
    </dsp:sp>
    <dsp:sp modelId="{E23A4C56-24A9-2448-B878-05EE66B5632D}">
      <dsp:nvSpPr>
        <dsp:cNvPr id="0" name=""/>
        <dsp:cNvSpPr/>
      </dsp:nvSpPr>
      <dsp:spPr>
        <a:xfrm rot="4976857">
          <a:off x="4596969" y="4077452"/>
          <a:ext cx="853182" cy="16655"/>
        </a:xfrm>
        <a:custGeom>
          <a:avLst/>
          <a:gdLst/>
          <a:ahLst/>
          <a:cxnLst/>
          <a:rect l="0" t="0" r="0" b="0"/>
          <a:pathLst>
            <a:path>
              <a:moveTo>
                <a:pt x="0" y="8327"/>
              </a:moveTo>
              <a:lnTo>
                <a:pt x="853182" y="8327"/>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002231" y="4064450"/>
        <a:ext cx="42659" cy="42659"/>
      </dsp:txXfrm>
    </dsp:sp>
    <dsp:sp modelId="{401617CE-D29A-D24A-98C3-B510F4940F06}">
      <dsp:nvSpPr>
        <dsp:cNvPr id="0" name=""/>
        <dsp:cNvSpPr/>
      </dsp:nvSpPr>
      <dsp:spPr>
        <a:xfrm>
          <a:off x="4160713" y="4506682"/>
          <a:ext cx="1999658" cy="1372715"/>
        </a:xfrm>
        <a:prstGeom prst="ellipse">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Canali web</a:t>
          </a:r>
          <a:r>
            <a:rPr lang="it-IT" sz="1200" kern="1200" dirty="0">
              <a:solidFill>
                <a:schemeClr val="tx1"/>
              </a:solidFill>
            </a:rPr>
            <a:t>: Instagram (42 post e oltre 200 stories, 637 follower); Twitter (503 tweet, 281 follower)</a:t>
          </a:r>
        </a:p>
      </dsp:txBody>
      <dsp:txXfrm>
        <a:off x="4453556" y="4707711"/>
        <a:ext cx="1413972" cy="970657"/>
      </dsp:txXfrm>
    </dsp:sp>
    <dsp:sp modelId="{DBB14D50-CF83-0642-8A4C-AAA76F4154E9}">
      <dsp:nvSpPr>
        <dsp:cNvPr id="0" name=""/>
        <dsp:cNvSpPr/>
      </dsp:nvSpPr>
      <dsp:spPr>
        <a:xfrm rot="12213903">
          <a:off x="2606221" y="2156628"/>
          <a:ext cx="1193541" cy="16655"/>
        </a:xfrm>
        <a:custGeom>
          <a:avLst/>
          <a:gdLst/>
          <a:ahLst/>
          <a:cxnLst/>
          <a:rect l="0" t="0" r="0" b="0"/>
          <a:pathLst>
            <a:path>
              <a:moveTo>
                <a:pt x="0" y="8327"/>
              </a:moveTo>
              <a:lnTo>
                <a:pt x="1193541" y="8327"/>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3173153" y="2135118"/>
        <a:ext cx="59677" cy="59677"/>
      </dsp:txXfrm>
    </dsp:sp>
    <dsp:sp modelId="{FB0AAEE1-D5EF-3340-8899-A364C28A8831}">
      <dsp:nvSpPr>
        <dsp:cNvPr id="0" name=""/>
        <dsp:cNvSpPr/>
      </dsp:nvSpPr>
      <dsp:spPr>
        <a:xfrm>
          <a:off x="0" y="0"/>
          <a:ext cx="2773725" cy="2745657"/>
        </a:xfrm>
        <a:prstGeom prst="ellipse">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Programma di sorveglianza dei cambiamenti UD-PN: </a:t>
          </a:r>
        </a:p>
        <a:p>
          <a:pPr lvl="0" algn="ctr" defTabSz="533400">
            <a:lnSpc>
              <a:spcPct val="90000"/>
            </a:lnSpc>
            <a:spcBef>
              <a:spcPct val="0"/>
            </a:spcBef>
            <a:spcAft>
              <a:spcPct val="35000"/>
            </a:spcAft>
          </a:pPr>
          <a:r>
            <a:rPr lang="it-IT" sz="1200" b="0" kern="1200" dirty="0">
              <a:solidFill>
                <a:schemeClr val="tx1"/>
              </a:solidFill>
            </a:rPr>
            <a:t>a) sono stati valutati gli esiti dell'esame di abilitazione (A.A. 19-20) e la valutazione è stata riportata in un report</a:t>
          </a:r>
        </a:p>
        <a:p>
          <a:pPr lvl="0" algn="ctr" defTabSz="533400">
            <a:lnSpc>
              <a:spcPct val="90000"/>
            </a:lnSpc>
            <a:spcBef>
              <a:spcPct val="0"/>
            </a:spcBef>
            <a:spcAft>
              <a:spcPct val="35000"/>
            </a:spcAft>
          </a:pPr>
          <a:r>
            <a:rPr lang="it-IT" sz="1200" b="0" kern="1200" dirty="0">
              <a:solidFill>
                <a:schemeClr val="tx1"/>
              </a:solidFill>
            </a:rPr>
            <a:t>b) sono stati condotti (ottobre e novembre 2021) gli incontri del Gruppo di Revisione dell'esame di abilitazione</a:t>
          </a:r>
        </a:p>
      </dsp:txBody>
      <dsp:txXfrm>
        <a:off x="406203" y="402092"/>
        <a:ext cx="1961319" cy="1941473"/>
      </dsp:txXfrm>
    </dsp:sp>
    <dsp:sp modelId="{CEA3B335-817F-8E4E-82D5-EC96A361EA08}">
      <dsp:nvSpPr>
        <dsp:cNvPr id="0" name=""/>
        <dsp:cNvSpPr/>
      </dsp:nvSpPr>
      <dsp:spPr>
        <a:xfrm rot="14219356">
          <a:off x="4086964" y="1986735"/>
          <a:ext cx="409490" cy="16655"/>
        </a:xfrm>
        <a:custGeom>
          <a:avLst/>
          <a:gdLst/>
          <a:ahLst/>
          <a:cxnLst/>
          <a:rect l="0" t="0" r="0" b="0"/>
          <a:pathLst>
            <a:path>
              <a:moveTo>
                <a:pt x="0" y="8327"/>
              </a:moveTo>
              <a:lnTo>
                <a:pt x="409490" y="8327"/>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4281472" y="1984826"/>
        <a:ext cx="20474" cy="20474"/>
      </dsp:txXfrm>
    </dsp:sp>
    <dsp:sp modelId="{2CF5AAFF-3975-F845-98D0-B5DF14358E84}">
      <dsp:nvSpPr>
        <dsp:cNvPr id="0" name=""/>
        <dsp:cNvSpPr/>
      </dsp:nvSpPr>
      <dsp:spPr>
        <a:xfrm>
          <a:off x="2536587" y="0"/>
          <a:ext cx="2188423" cy="1955536"/>
        </a:xfrm>
        <a:prstGeom prst="ellipse">
          <a:avLst/>
        </a:prstGeom>
        <a:solidFill>
          <a:schemeClr val="accent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Centro simulazione</a:t>
          </a:r>
          <a:r>
            <a:rPr lang="it-IT" sz="1200" kern="1200" dirty="0">
              <a:solidFill>
                <a:schemeClr val="tx1"/>
              </a:solidFill>
            </a:rPr>
            <a:t>:</a:t>
          </a:r>
        </a:p>
        <a:p>
          <a:pPr lvl="0" algn="ctr" defTabSz="533400">
            <a:lnSpc>
              <a:spcPct val="90000"/>
            </a:lnSpc>
            <a:spcBef>
              <a:spcPct val="0"/>
            </a:spcBef>
            <a:spcAft>
              <a:spcPct val="35000"/>
            </a:spcAft>
          </a:pPr>
          <a:r>
            <a:rPr lang="it-IT" sz="1200" b="1" kern="1200" dirty="0">
              <a:solidFill>
                <a:schemeClr val="tx1"/>
              </a:solidFill>
            </a:rPr>
            <a:t>Nuove risorse </a:t>
          </a:r>
          <a:r>
            <a:rPr lang="it-IT" sz="1200" kern="1200" dirty="0">
              <a:solidFill>
                <a:schemeClr val="tx1"/>
              </a:solidFill>
            </a:rPr>
            <a:t>(due monitor defibrillatori con cui è possibile simulare il monitoraggio multiparametrico in modalità statica e dinamica)</a:t>
          </a:r>
        </a:p>
      </dsp:txBody>
      <dsp:txXfrm>
        <a:off x="2857074" y="286382"/>
        <a:ext cx="1547449" cy="1382772"/>
      </dsp:txXfrm>
    </dsp:sp>
    <dsp:sp modelId="{1B8E8E9F-F126-405F-BB5F-F85E68474161}">
      <dsp:nvSpPr>
        <dsp:cNvPr id="0" name=""/>
        <dsp:cNvSpPr/>
      </dsp:nvSpPr>
      <dsp:spPr>
        <a:xfrm rot="8586049">
          <a:off x="2338300" y="4083274"/>
          <a:ext cx="1887631" cy="16655"/>
        </a:xfrm>
        <a:custGeom>
          <a:avLst/>
          <a:gdLst/>
          <a:ahLst/>
          <a:cxnLst/>
          <a:rect l="0" t="0" r="0" b="0"/>
          <a:pathLst>
            <a:path>
              <a:moveTo>
                <a:pt x="0" y="8327"/>
              </a:moveTo>
              <a:lnTo>
                <a:pt x="1887631" y="8327"/>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t-IT" sz="600" kern="1200"/>
        </a:p>
      </dsp:txBody>
      <dsp:txXfrm rot="10800000">
        <a:off x="3234925" y="4044412"/>
        <a:ext cx="94381" cy="94381"/>
      </dsp:txXfrm>
    </dsp:sp>
    <dsp:sp modelId="{F255016D-8510-4A8D-ABB5-42DE81F949A5}">
      <dsp:nvSpPr>
        <dsp:cNvPr id="0" name=""/>
        <dsp:cNvSpPr/>
      </dsp:nvSpPr>
      <dsp:spPr>
        <a:xfrm>
          <a:off x="770151" y="4462665"/>
          <a:ext cx="2090419" cy="1460351"/>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UD-PN: in corso l’</a:t>
          </a:r>
          <a:r>
            <a:rPr lang="it-IT" sz="1200" b="1" kern="1200" dirty="0">
              <a:solidFill>
                <a:schemeClr val="tx1"/>
              </a:solidFill>
            </a:rPr>
            <a:t>acquisto di libri di testo</a:t>
          </a:r>
          <a:r>
            <a:rPr lang="it-IT" sz="1200" kern="1200" dirty="0">
              <a:solidFill>
                <a:schemeClr val="tx1"/>
              </a:solidFill>
            </a:rPr>
            <a:t> al fine di assicurare il supporto ai docenti MED/45 nell’attività didattica </a:t>
          </a:r>
        </a:p>
      </dsp:txBody>
      <dsp:txXfrm>
        <a:off x="1076286" y="4676528"/>
        <a:ext cx="1478149" cy="1032625"/>
      </dsp:txXfrm>
    </dsp:sp>
    <dsp:sp modelId="{1DE18513-56E2-4B3A-A51D-11B4D1BED2FE}">
      <dsp:nvSpPr>
        <dsp:cNvPr id="0" name=""/>
        <dsp:cNvSpPr/>
      </dsp:nvSpPr>
      <dsp:spPr>
        <a:xfrm rot="7235956">
          <a:off x="3663902" y="4064733"/>
          <a:ext cx="1030969" cy="16655"/>
        </a:xfrm>
        <a:custGeom>
          <a:avLst/>
          <a:gdLst/>
          <a:ahLst/>
          <a:cxnLst/>
          <a:rect l="0" t="0" r="0" b="0"/>
          <a:pathLst>
            <a:path>
              <a:moveTo>
                <a:pt x="0" y="8327"/>
              </a:moveTo>
              <a:lnTo>
                <a:pt x="1030969" y="8327"/>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4153613" y="4047287"/>
        <a:ext cx="51548" cy="51548"/>
      </dsp:txXfrm>
    </dsp:sp>
    <dsp:sp modelId="{35E4D6B5-B439-45E7-BC18-B267D8A59A0B}">
      <dsp:nvSpPr>
        <dsp:cNvPr id="0" name=""/>
        <dsp:cNvSpPr/>
      </dsp:nvSpPr>
      <dsp:spPr>
        <a:xfrm>
          <a:off x="2665229" y="4435143"/>
          <a:ext cx="1720156" cy="1487878"/>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PN: realizzati tre </a:t>
          </a:r>
          <a:r>
            <a:rPr lang="it-IT" sz="1200" b="1" kern="1200" dirty="0">
              <a:solidFill>
                <a:schemeClr val="tx1"/>
              </a:solidFill>
            </a:rPr>
            <a:t>incontri/workshop di Orientamento </a:t>
          </a:r>
          <a:r>
            <a:rPr lang="it-IT" sz="1200" kern="1200" dirty="0">
              <a:solidFill>
                <a:schemeClr val="tx1"/>
              </a:solidFill>
            </a:rPr>
            <a:t>(ottobre 2021)</a:t>
          </a:r>
        </a:p>
      </dsp:txBody>
      <dsp:txXfrm>
        <a:off x="2917140" y="4653038"/>
        <a:ext cx="1216334" cy="1052088"/>
      </dsp:txXfrm>
    </dsp:sp>
    <dsp:sp modelId="{1DF0A316-4DCD-408C-915A-B1566D2CB54B}">
      <dsp:nvSpPr>
        <dsp:cNvPr id="0" name=""/>
        <dsp:cNvSpPr/>
      </dsp:nvSpPr>
      <dsp:spPr>
        <a:xfrm rot="10068471">
          <a:off x="2813957" y="3254568"/>
          <a:ext cx="716813" cy="16655"/>
        </a:xfrm>
        <a:custGeom>
          <a:avLst/>
          <a:gdLst/>
          <a:ahLst/>
          <a:cxnLst/>
          <a:rect l="0" t="0" r="0" b="0"/>
          <a:pathLst>
            <a:path>
              <a:moveTo>
                <a:pt x="0" y="8327"/>
              </a:moveTo>
              <a:lnTo>
                <a:pt x="716813" y="8327"/>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3154444" y="3244975"/>
        <a:ext cx="35840" cy="35840"/>
      </dsp:txXfrm>
    </dsp:sp>
    <dsp:sp modelId="{7D949F6E-3A1E-4ED0-B7B7-0462C17FACD3}">
      <dsp:nvSpPr>
        <dsp:cNvPr id="0" name=""/>
        <dsp:cNvSpPr/>
      </dsp:nvSpPr>
      <dsp:spPr>
        <a:xfrm>
          <a:off x="65320" y="2613937"/>
          <a:ext cx="2815874" cy="2032149"/>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UD/PN: offerti una serie di incontri per studenti sulle </a:t>
          </a:r>
          <a:r>
            <a:rPr lang="it-IT" sz="1200" b="1" kern="1200" dirty="0">
              <a:solidFill>
                <a:schemeClr val="tx1"/>
              </a:solidFill>
            </a:rPr>
            <a:t>risorse bibliotecarie </a:t>
          </a:r>
          <a:r>
            <a:rPr lang="it-IT" sz="1200" kern="1200" dirty="0">
              <a:solidFill>
                <a:schemeClr val="tx1"/>
              </a:solidFill>
            </a:rPr>
            <a:t>(in collaborazione con l'area biblioteche di Ateneo) e sul mondo del lavoro (gli esiti delle </a:t>
          </a:r>
          <a:r>
            <a:rPr lang="it-IT" sz="1200" b="1" kern="1200" dirty="0">
              <a:solidFill>
                <a:schemeClr val="tx1"/>
              </a:solidFill>
            </a:rPr>
            <a:t>prove concorsuali in FVG</a:t>
          </a:r>
          <a:r>
            <a:rPr lang="it-IT" sz="1200" kern="1200" dirty="0">
              <a:solidFill>
                <a:schemeClr val="tx1"/>
              </a:solidFill>
            </a:rPr>
            <a:t>, in collaborazione con personale infermieristico dell'ARCS</a:t>
          </a:r>
        </a:p>
      </dsp:txBody>
      <dsp:txXfrm>
        <a:off x="477695" y="2911538"/>
        <a:ext cx="1991124" cy="14369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F9CA7-FD69-FF46-8BAC-05F6F68C73EE}">
      <dsp:nvSpPr>
        <dsp:cNvPr id="0" name=""/>
        <dsp:cNvSpPr/>
      </dsp:nvSpPr>
      <dsp:spPr>
        <a:xfrm>
          <a:off x="3386708" y="2283171"/>
          <a:ext cx="3248589" cy="1707728"/>
        </a:xfrm>
        <a:prstGeom prst="ellipse">
          <a:avLst/>
        </a:prstGeom>
        <a:solidFill>
          <a:schemeClr val="accent5">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a:solidFill>
                <a:schemeClr val="tx1"/>
              </a:solidFill>
              <a:latin typeface="+mn-lt"/>
            </a:rPr>
            <a:t>Rapporto riesame triennale </a:t>
          </a:r>
        </a:p>
        <a:p>
          <a:pPr lvl="0" algn="ctr" defTabSz="889000">
            <a:lnSpc>
              <a:spcPct val="90000"/>
            </a:lnSpc>
            <a:spcBef>
              <a:spcPct val="0"/>
            </a:spcBef>
            <a:spcAft>
              <a:spcPct val="35000"/>
            </a:spcAft>
          </a:pPr>
          <a:r>
            <a:rPr lang="it-IT" sz="2000" b="1" kern="1200" dirty="0">
              <a:solidFill>
                <a:schemeClr val="tx1"/>
              </a:solidFill>
              <a:latin typeface="+mn-lt"/>
            </a:rPr>
            <a:t>Febbraio 2022</a:t>
          </a:r>
        </a:p>
      </dsp:txBody>
      <dsp:txXfrm>
        <a:off x="3862453" y="2533262"/>
        <a:ext cx="2297099" cy="1207546"/>
      </dsp:txXfrm>
    </dsp:sp>
    <dsp:sp modelId="{882A0E98-1F59-3C49-8C4F-A1AE2BBDFA5E}">
      <dsp:nvSpPr>
        <dsp:cNvPr id="0" name=""/>
        <dsp:cNvSpPr/>
      </dsp:nvSpPr>
      <dsp:spPr>
        <a:xfrm rot="20723725">
          <a:off x="6456428" y="2671328"/>
          <a:ext cx="612779" cy="18487"/>
        </a:xfrm>
        <a:custGeom>
          <a:avLst/>
          <a:gdLst/>
          <a:ahLst/>
          <a:cxnLst/>
          <a:rect l="0" t="0" r="0" b="0"/>
          <a:pathLst>
            <a:path>
              <a:moveTo>
                <a:pt x="0" y="9243"/>
              </a:moveTo>
              <a:lnTo>
                <a:pt x="612779" y="924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6747498" y="2665253"/>
        <a:ext cx="30638" cy="30638"/>
      </dsp:txXfrm>
    </dsp:sp>
    <dsp:sp modelId="{297D0762-BA69-FE41-A67F-10B971DF4DD1}">
      <dsp:nvSpPr>
        <dsp:cNvPr id="0" name=""/>
        <dsp:cNvSpPr/>
      </dsp:nvSpPr>
      <dsp:spPr>
        <a:xfrm>
          <a:off x="7023146" y="679960"/>
          <a:ext cx="2794164" cy="3137493"/>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Erasmus+ Traineeship</a:t>
          </a:r>
          <a:r>
            <a:rPr lang="it-IT" sz="1200" kern="1200" dirty="0">
              <a:solidFill>
                <a:schemeClr val="tx1"/>
              </a:solidFill>
            </a:rPr>
            <a:t>: </a:t>
          </a:r>
        </a:p>
        <a:p>
          <a:pPr lvl="0" algn="ctr" defTabSz="533400">
            <a:lnSpc>
              <a:spcPct val="90000"/>
            </a:lnSpc>
            <a:spcBef>
              <a:spcPct val="0"/>
            </a:spcBef>
            <a:spcAft>
              <a:spcPct val="35000"/>
            </a:spcAft>
          </a:pPr>
          <a:r>
            <a:rPr lang="it-IT" sz="1200" kern="1200" dirty="0">
              <a:solidFill>
                <a:schemeClr val="tx1"/>
              </a:solidFill>
            </a:rPr>
            <a:t>a) Due </a:t>
          </a:r>
          <a:r>
            <a:rPr lang="it-IT" sz="1200" kern="1200">
              <a:solidFill>
                <a:schemeClr val="tx1"/>
              </a:solidFill>
            </a:rPr>
            <a:t>docenti dell'University </a:t>
          </a:r>
          <a:r>
            <a:rPr lang="it-IT" sz="1200" kern="1200" dirty="0">
              <a:solidFill>
                <a:schemeClr val="tx1"/>
              </a:solidFill>
            </a:rPr>
            <a:t>College of Copenaghen aderiscono al Mobility for Training (16-20 maggio 2022)</a:t>
          </a:r>
        </a:p>
        <a:p>
          <a:pPr lvl="0" algn="ctr" defTabSz="533400">
            <a:lnSpc>
              <a:spcPct val="90000"/>
            </a:lnSpc>
            <a:spcBef>
              <a:spcPct val="0"/>
            </a:spcBef>
            <a:spcAft>
              <a:spcPct val="35000"/>
            </a:spcAft>
          </a:pPr>
          <a:r>
            <a:rPr lang="en-US" sz="1200" kern="1200" dirty="0">
              <a:solidFill>
                <a:schemeClr val="tx1"/>
              </a:solidFill>
            </a:rPr>
            <a:t>b</a:t>
          </a:r>
          <a:r>
            <a:rPr lang="en-US" sz="1200" kern="1200">
              <a:solidFill>
                <a:schemeClr val="tx1"/>
              </a:solidFill>
            </a:rPr>
            <a:t>)</a:t>
          </a:r>
          <a:r>
            <a:rPr lang="it-IT" sz="1200" kern="1200">
              <a:solidFill>
                <a:schemeClr val="tx1"/>
              </a:solidFill>
            </a:rPr>
            <a:t> L'University </a:t>
          </a:r>
          <a:r>
            <a:rPr lang="it-IT" sz="1200" kern="1200" dirty="0">
              <a:solidFill>
                <a:schemeClr val="tx1"/>
              </a:solidFill>
            </a:rPr>
            <a:t>College of Lillebaelt ha chiesto la possibilità di effettuare un'esperienza di visiting nei mesi tra maggio e giugno 2022</a:t>
          </a:r>
        </a:p>
        <a:p>
          <a:pPr lvl="0" algn="ctr" defTabSz="533400">
            <a:lnSpc>
              <a:spcPct val="90000"/>
            </a:lnSpc>
            <a:spcBef>
              <a:spcPct val="0"/>
            </a:spcBef>
            <a:spcAft>
              <a:spcPct val="35000"/>
            </a:spcAft>
          </a:pPr>
          <a:r>
            <a:rPr lang="it-IT" sz="1200" kern="1200" dirty="0">
              <a:solidFill>
                <a:schemeClr val="tx1"/>
              </a:solidFill>
            </a:rPr>
            <a:t>c) Intrapreso un percorso per la sottoscrizione di un bilateral agreement con l'Università di Olomouc (Repubblica Ceca)</a:t>
          </a:r>
        </a:p>
      </dsp:txBody>
      <dsp:txXfrm>
        <a:off x="7432342" y="1139435"/>
        <a:ext cx="1975772" cy="2218543"/>
      </dsp:txXfrm>
    </dsp:sp>
    <dsp:sp modelId="{E8B030B3-BC24-FB4B-9BE8-6E90982C142F}">
      <dsp:nvSpPr>
        <dsp:cNvPr id="0" name=""/>
        <dsp:cNvSpPr/>
      </dsp:nvSpPr>
      <dsp:spPr>
        <a:xfrm rot="18112728">
          <a:off x="5365832" y="2046403"/>
          <a:ext cx="635440" cy="18487"/>
        </a:xfrm>
        <a:custGeom>
          <a:avLst/>
          <a:gdLst/>
          <a:ahLst/>
          <a:cxnLst/>
          <a:rect l="0" t="0" r="0" b="0"/>
          <a:pathLst>
            <a:path>
              <a:moveTo>
                <a:pt x="0" y="9243"/>
              </a:moveTo>
              <a:lnTo>
                <a:pt x="635440" y="924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667666" y="2039761"/>
        <a:ext cx="31772" cy="31772"/>
      </dsp:txXfrm>
    </dsp:sp>
    <dsp:sp modelId="{869A18CD-BDFE-F44B-B0CB-98B8AF1F6D6A}">
      <dsp:nvSpPr>
        <dsp:cNvPr id="0" name=""/>
        <dsp:cNvSpPr/>
      </dsp:nvSpPr>
      <dsp:spPr>
        <a:xfrm>
          <a:off x="5140009" y="183234"/>
          <a:ext cx="2375703" cy="1672867"/>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i="0" kern="1200" dirty="0">
              <a:solidFill>
                <a:schemeClr val="tx1"/>
              </a:solidFill>
            </a:rPr>
            <a:t>In progettazione il </a:t>
          </a:r>
          <a:r>
            <a:rPr lang="it-IT" sz="1200" b="1" i="0" kern="1200" dirty="0">
              <a:solidFill>
                <a:schemeClr val="tx1"/>
              </a:solidFill>
            </a:rPr>
            <a:t>seminario </a:t>
          </a:r>
          <a:r>
            <a:rPr lang="it-IT" sz="1200" i="0" kern="1200" dirty="0">
              <a:solidFill>
                <a:schemeClr val="tx1"/>
              </a:solidFill>
            </a:rPr>
            <a:t>su «</a:t>
          </a:r>
          <a:r>
            <a:rPr lang="it-IT" sz="1200" i="1" kern="1200" dirty="0">
              <a:solidFill>
                <a:schemeClr val="tx1"/>
              </a:solidFill>
            </a:rPr>
            <a:t>Imaging radiologico nel percorso di cura</a:t>
          </a:r>
          <a:r>
            <a:rPr lang="it-IT" sz="1200" i="0" kern="1200" dirty="0">
              <a:solidFill>
                <a:schemeClr val="tx1"/>
              </a:solidFill>
            </a:rPr>
            <a:t>» destinato a studenti del 2° e 3° anno del CdS in Infermieristica e del 1° anno del CdS in Tecniche di Radiologia Medica</a:t>
          </a:r>
        </a:p>
      </dsp:txBody>
      <dsp:txXfrm>
        <a:off x="5487923" y="428220"/>
        <a:ext cx="1679875" cy="1182895"/>
      </dsp:txXfrm>
    </dsp:sp>
    <dsp:sp modelId="{F80E9E04-465A-FF47-9D9A-21E3CE00C281}">
      <dsp:nvSpPr>
        <dsp:cNvPr id="0" name=""/>
        <dsp:cNvSpPr/>
      </dsp:nvSpPr>
      <dsp:spPr>
        <a:xfrm rot="3168197">
          <a:off x="5560276" y="4026885"/>
          <a:ext cx="266188" cy="18487"/>
        </a:xfrm>
        <a:custGeom>
          <a:avLst/>
          <a:gdLst/>
          <a:ahLst/>
          <a:cxnLst/>
          <a:rect l="0" t="0" r="0" b="0"/>
          <a:pathLst>
            <a:path>
              <a:moveTo>
                <a:pt x="0" y="9243"/>
              </a:moveTo>
              <a:lnTo>
                <a:pt x="266188" y="924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686716" y="4029474"/>
        <a:ext cx="13309" cy="13309"/>
      </dsp:txXfrm>
    </dsp:sp>
    <dsp:sp modelId="{02841EE5-FFA6-B941-99D9-6A6716A87837}">
      <dsp:nvSpPr>
        <dsp:cNvPr id="0" name=""/>
        <dsp:cNvSpPr/>
      </dsp:nvSpPr>
      <dsp:spPr>
        <a:xfrm>
          <a:off x="5017422" y="4038031"/>
          <a:ext cx="2785399" cy="1884990"/>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UD: per le aule 102 e 103 è stata richiesta una consulenza informatica per attivare una </a:t>
          </a:r>
          <a:r>
            <a:rPr lang="it-IT" sz="1200" b="1" kern="1200" dirty="0">
              <a:solidFill>
                <a:schemeClr val="tx1"/>
              </a:solidFill>
            </a:rPr>
            <a:t>rete cablata LAN </a:t>
          </a:r>
          <a:r>
            <a:rPr lang="it-IT" sz="1200" kern="1200" dirty="0">
              <a:solidFill>
                <a:schemeClr val="tx1"/>
              </a:solidFill>
            </a:rPr>
            <a:t>a supporto della rete wireless</a:t>
          </a:r>
        </a:p>
        <a:p>
          <a:pPr lvl="0" algn="ctr" defTabSz="533400">
            <a:lnSpc>
              <a:spcPct val="90000"/>
            </a:lnSpc>
            <a:spcBef>
              <a:spcPct val="0"/>
            </a:spcBef>
            <a:spcAft>
              <a:spcPct val="35000"/>
            </a:spcAft>
          </a:pPr>
          <a:r>
            <a:rPr lang="it-IT" sz="1200" kern="1200" dirty="0">
              <a:solidFill>
                <a:schemeClr val="tx1"/>
              </a:solidFill>
            </a:rPr>
            <a:t>PN: concluso il </a:t>
          </a:r>
          <a:r>
            <a:rPr lang="it-IT" sz="1200" b="1" kern="1200" dirty="0">
              <a:solidFill>
                <a:schemeClr val="tx1"/>
              </a:solidFill>
            </a:rPr>
            <a:t>cablaggio</a:t>
          </a:r>
          <a:r>
            <a:rPr lang="it-IT" sz="1200" kern="1200" dirty="0">
              <a:solidFill>
                <a:schemeClr val="tx1"/>
              </a:solidFill>
            </a:rPr>
            <a:t> per 70 postazioni nell'aula S8; in previsione il cablaggio per 60 postazioni in aula B2</a:t>
          </a:r>
        </a:p>
      </dsp:txBody>
      <dsp:txXfrm>
        <a:off x="5425334" y="4314081"/>
        <a:ext cx="1969575" cy="1332890"/>
      </dsp:txXfrm>
    </dsp:sp>
    <dsp:sp modelId="{81E99544-A2D9-4940-B434-191CE2D6D41E}">
      <dsp:nvSpPr>
        <dsp:cNvPr id="0" name=""/>
        <dsp:cNvSpPr/>
      </dsp:nvSpPr>
      <dsp:spPr>
        <a:xfrm rot="1215957">
          <a:off x="6297074" y="3859769"/>
          <a:ext cx="1392682" cy="18487"/>
        </a:xfrm>
        <a:custGeom>
          <a:avLst/>
          <a:gdLst/>
          <a:ahLst/>
          <a:cxnLst/>
          <a:rect l="0" t="0" r="0" b="0"/>
          <a:pathLst>
            <a:path>
              <a:moveTo>
                <a:pt x="0" y="9243"/>
              </a:moveTo>
              <a:lnTo>
                <a:pt x="1392682" y="924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6958598" y="3834196"/>
        <a:ext cx="69634" cy="69634"/>
      </dsp:txXfrm>
    </dsp:sp>
    <dsp:sp modelId="{7C86C436-25EE-3B4E-9432-B6207B171A2B}">
      <dsp:nvSpPr>
        <dsp:cNvPr id="0" name=""/>
        <dsp:cNvSpPr/>
      </dsp:nvSpPr>
      <dsp:spPr>
        <a:xfrm>
          <a:off x="7514117" y="3665462"/>
          <a:ext cx="2337899" cy="1654860"/>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UD/PN: in corso l'ordine per l'acquisto di ulteriori nuove </a:t>
          </a:r>
          <a:r>
            <a:rPr lang="it-IT" sz="1200" b="1" kern="1200" dirty="0">
              <a:solidFill>
                <a:schemeClr val="tx1"/>
              </a:solidFill>
            </a:rPr>
            <a:t>divise </a:t>
          </a:r>
          <a:r>
            <a:rPr lang="it-IT" sz="1200" kern="1200" dirty="0">
              <a:solidFill>
                <a:schemeClr val="tx1"/>
              </a:solidFill>
            </a:rPr>
            <a:t>(16 a Udine) per gli studenti che effettueranno il tirocinio in strutture che non forniscono tale fornitura</a:t>
          </a:r>
        </a:p>
      </dsp:txBody>
      <dsp:txXfrm>
        <a:off x="7856494" y="3907811"/>
        <a:ext cx="1653145" cy="1170162"/>
      </dsp:txXfrm>
    </dsp:sp>
    <dsp:sp modelId="{E23A4C56-24A9-2448-B878-05EE66B5632D}">
      <dsp:nvSpPr>
        <dsp:cNvPr id="0" name=""/>
        <dsp:cNvSpPr/>
      </dsp:nvSpPr>
      <dsp:spPr>
        <a:xfrm rot="6621995">
          <a:off x="4381375" y="4187358"/>
          <a:ext cx="472564" cy="18487"/>
        </a:xfrm>
        <a:custGeom>
          <a:avLst/>
          <a:gdLst/>
          <a:ahLst/>
          <a:cxnLst/>
          <a:rect l="0" t="0" r="0" b="0"/>
          <a:pathLst>
            <a:path>
              <a:moveTo>
                <a:pt x="0" y="9243"/>
              </a:moveTo>
              <a:lnTo>
                <a:pt x="472564" y="924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4605843" y="4184787"/>
        <a:ext cx="23628" cy="23628"/>
      </dsp:txXfrm>
    </dsp:sp>
    <dsp:sp modelId="{401617CE-D29A-D24A-98C3-B510F4940F06}">
      <dsp:nvSpPr>
        <dsp:cNvPr id="0" name=""/>
        <dsp:cNvSpPr/>
      </dsp:nvSpPr>
      <dsp:spPr>
        <a:xfrm>
          <a:off x="3292378" y="4383736"/>
          <a:ext cx="1924685" cy="1581031"/>
        </a:xfrm>
        <a:prstGeom prst="ellipse">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Canali web UD/PN</a:t>
          </a:r>
          <a:r>
            <a:rPr lang="it-IT" sz="1200" kern="1200" dirty="0">
              <a:solidFill>
                <a:schemeClr val="tx1"/>
              </a:solidFill>
            </a:rPr>
            <a:t>: </a:t>
          </a:r>
          <a:r>
            <a:rPr lang="it-IT" sz="1200" b="1" kern="1200" dirty="0">
              <a:solidFill>
                <a:schemeClr val="tx1"/>
              </a:solidFill>
            </a:rPr>
            <a:t>Instagram</a:t>
          </a:r>
          <a:r>
            <a:rPr lang="it-IT" sz="1200" kern="1200" dirty="0">
              <a:solidFill>
                <a:schemeClr val="tx1"/>
              </a:solidFill>
            </a:rPr>
            <a:t> (44 post e oltre 300 stories, 696 follower); </a:t>
          </a:r>
          <a:r>
            <a:rPr lang="it-IT" sz="1200" b="1" kern="1200" dirty="0">
              <a:solidFill>
                <a:schemeClr val="tx1"/>
              </a:solidFill>
            </a:rPr>
            <a:t>Twitter</a:t>
          </a:r>
          <a:r>
            <a:rPr lang="it-IT" sz="1200" kern="1200" dirty="0">
              <a:solidFill>
                <a:schemeClr val="tx1"/>
              </a:solidFill>
            </a:rPr>
            <a:t> (</a:t>
          </a:r>
          <a:r>
            <a:rPr lang="it-IT" sz="1200" strike="noStrike" kern="1200" dirty="0">
              <a:solidFill>
                <a:schemeClr val="tx1"/>
              </a:solidFill>
            </a:rPr>
            <a:t>541 tweet</a:t>
          </a:r>
          <a:r>
            <a:rPr lang="it-IT" sz="1200" kern="1200" dirty="0">
              <a:solidFill>
                <a:schemeClr val="tx1"/>
              </a:solidFill>
            </a:rPr>
            <a:t>, 291 follower)</a:t>
          </a:r>
        </a:p>
      </dsp:txBody>
      <dsp:txXfrm>
        <a:off x="3574242" y="4615273"/>
        <a:ext cx="1360957" cy="1117957"/>
      </dsp:txXfrm>
    </dsp:sp>
    <dsp:sp modelId="{DBB14D50-CF83-0642-8A4C-AAA76F4154E9}">
      <dsp:nvSpPr>
        <dsp:cNvPr id="0" name=""/>
        <dsp:cNvSpPr/>
      </dsp:nvSpPr>
      <dsp:spPr>
        <a:xfrm rot="12368151">
          <a:off x="2603886" y="2262048"/>
          <a:ext cx="1285420" cy="18487"/>
        </a:xfrm>
        <a:custGeom>
          <a:avLst/>
          <a:gdLst/>
          <a:ahLst/>
          <a:cxnLst/>
          <a:rect l="0" t="0" r="0" b="0"/>
          <a:pathLst>
            <a:path>
              <a:moveTo>
                <a:pt x="0" y="9243"/>
              </a:moveTo>
              <a:lnTo>
                <a:pt x="1285420" y="924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3214461" y="2239157"/>
        <a:ext cx="64271" cy="64271"/>
      </dsp:txXfrm>
    </dsp:sp>
    <dsp:sp modelId="{FB0AAEE1-D5EF-3340-8899-A364C28A8831}">
      <dsp:nvSpPr>
        <dsp:cNvPr id="0" name=""/>
        <dsp:cNvSpPr/>
      </dsp:nvSpPr>
      <dsp:spPr>
        <a:xfrm>
          <a:off x="101071" y="215624"/>
          <a:ext cx="2747921" cy="2372823"/>
        </a:xfrm>
        <a:prstGeom prst="ellipse">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Programma di sorveglianza dei cambiamenti UD/PN: </a:t>
          </a:r>
        </a:p>
        <a:p>
          <a:pPr lvl="0" algn="ctr" defTabSz="533400">
            <a:lnSpc>
              <a:spcPct val="90000"/>
            </a:lnSpc>
            <a:spcBef>
              <a:spcPct val="0"/>
            </a:spcBef>
            <a:spcAft>
              <a:spcPct val="35000"/>
            </a:spcAft>
          </a:pPr>
          <a:r>
            <a:rPr lang="it-IT" sz="1200" b="0" kern="1200" dirty="0">
              <a:solidFill>
                <a:schemeClr val="tx1"/>
              </a:solidFill>
            </a:rPr>
            <a:t>Gruppo di Revisione Esame di Abilitazione: inserite 3 domande aperte e 94 chiuse a risposta multipla (totale di 100 punti); sono state valutate le performance degli studenti per comprendere le criticità dei quesiti nelle diverse aree di competenza</a:t>
          </a:r>
        </a:p>
      </dsp:txBody>
      <dsp:txXfrm>
        <a:off x="503495" y="563116"/>
        <a:ext cx="1943073" cy="1677839"/>
      </dsp:txXfrm>
    </dsp:sp>
    <dsp:sp modelId="{CEA3B335-817F-8E4E-82D5-EC96A361EA08}">
      <dsp:nvSpPr>
        <dsp:cNvPr id="0" name=""/>
        <dsp:cNvSpPr/>
      </dsp:nvSpPr>
      <dsp:spPr>
        <a:xfrm rot="14737789">
          <a:off x="4545160" y="2239397"/>
          <a:ext cx="126811" cy="18487"/>
        </a:xfrm>
        <a:custGeom>
          <a:avLst/>
          <a:gdLst/>
          <a:ahLst/>
          <a:cxnLst/>
          <a:rect l="0" t="0" r="0" b="0"/>
          <a:pathLst>
            <a:path>
              <a:moveTo>
                <a:pt x="0" y="9243"/>
              </a:moveTo>
              <a:lnTo>
                <a:pt x="126811" y="924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4605396" y="2245470"/>
        <a:ext cx="6340" cy="6340"/>
      </dsp:txXfrm>
    </dsp:sp>
    <dsp:sp modelId="{2CF5AAFF-3975-F845-98D0-B5DF14358E84}">
      <dsp:nvSpPr>
        <dsp:cNvPr id="0" name=""/>
        <dsp:cNvSpPr/>
      </dsp:nvSpPr>
      <dsp:spPr>
        <a:xfrm>
          <a:off x="2872376" y="0"/>
          <a:ext cx="2467603" cy="2279196"/>
        </a:xfrm>
        <a:prstGeom prst="ellipse">
          <a:avLst/>
        </a:prstGeom>
        <a:solidFill>
          <a:schemeClr val="accent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Centro simulazione</a:t>
          </a:r>
          <a:r>
            <a:rPr lang="it-IT" sz="1200" kern="1200" dirty="0">
              <a:solidFill>
                <a:schemeClr val="tx1"/>
              </a:solidFill>
            </a:rPr>
            <a:t>:</a:t>
          </a:r>
        </a:p>
        <a:p>
          <a:pPr lvl="0" algn="ctr" defTabSz="533400">
            <a:lnSpc>
              <a:spcPct val="90000"/>
            </a:lnSpc>
            <a:spcBef>
              <a:spcPct val="0"/>
            </a:spcBef>
            <a:spcAft>
              <a:spcPct val="35000"/>
            </a:spcAft>
          </a:pPr>
          <a:r>
            <a:rPr lang="it-IT" sz="1200" kern="1200" dirty="0">
              <a:solidFill>
                <a:schemeClr val="tx1"/>
              </a:solidFill>
            </a:rPr>
            <a:t>1) Laboratori di «</a:t>
          </a:r>
          <a:r>
            <a:rPr lang="it-IT" sz="1200" i="1" kern="1200" dirty="0">
              <a:solidFill>
                <a:schemeClr val="tx1"/>
              </a:solidFill>
            </a:rPr>
            <a:t>Multiterapia nella criticità vitale</a:t>
          </a:r>
          <a:r>
            <a:rPr lang="it-IT" sz="1200" kern="1200" dirty="0">
              <a:solidFill>
                <a:schemeClr val="tx1"/>
              </a:solidFill>
            </a:rPr>
            <a:t>» e «</a:t>
          </a:r>
          <a:r>
            <a:rPr lang="it-IT" sz="1200" i="1" kern="1200" dirty="0">
              <a:solidFill>
                <a:schemeClr val="tx1"/>
              </a:solidFill>
            </a:rPr>
            <a:t>Monitoraggio multiparametrico»</a:t>
          </a:r>
          <a:endParaRPr lang="it-IT" sz="1200" kern="1200" dirty="0">
            <a:solidFill>
              <a:schemeClr val="tx1"/>
            </a:solidFill>
          </a:endParaRPr>
        </a:p>
        <a:p>
          <a:pPr lvl="0" algn="ctr" defTabSz="533400">
            <a:lnSpc>
              <a:spcPct val="90000"/>
            </a:lnSpc>
            <a:spcBef>
              <a:spcPct val="0"/>
            </a:spcBef>
            <a:spcAft>
              <a:spcPct val="35000"/>
            </a:spcAft>
          </a:pPr>
          <a:r>
            <a:rPr lang="it-IT" sz="1200" kern="1200" dirty="0">
              <a:solidFill>
                <a:schemeClr val="tx1"/>
              </a:solidFill>
            </a:rPr>
            <a:t>2) Presi accordi con un Azienda sviluppatrice di un applicativo che supporta la videoregistrazione della simulazione e l'interazione in-live del gruppo</a:t>
          </a:r>
        </a:p>
      </dsp:txBody>
      <dsp:txXfrm>
        <a:off x="3233748" y="333781"/>
        <a:ext cx="1744859" cy="1611634"/>
      </dsp:txXfrm>
    </dsp:sp>
    <dsp:sp modelId="{1DE18513-56E2-4B3A-A51D-11B4D1BED2FE}">
      <dsp:nvSpPr>
        <dsp:cNvPr id="0" name=""/>
        <dsp:cNvSpPr/>
      </dsp:nvSpPr>
      <dsp:spPr>
        <a:xfrm rot="9020265">
          <a:off x="2933691" y="4013563"/>
          <a:ext cx="1044018" cy="18487"/>
        </a:xfrm>
        <a:custGeom>
          <a:avLst/>
          <a:gdLst/>
          <a:ahLst/>
          <a:cxnLst/>
          <a:rect l="0" t="0" r="0" b="0"/>
          <a:pathLst>
            <a:path>
              <a:moveTo>
                <a:pt x="0" y="9243"/>
              </a:moveTo>
              <a:lnTo>
                <a:pt x="1044018" y="924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3429600" y="3996706"/>
        <a:ext cx="52200" cy="52200"/>
      </dsp:txXfrm>
    </dsp:sp>
    <dsp:sp modelId="{35E4D6B5-B439-45E7-BC18-B267D8A59A0B}">
      <dsp:nvSpPr>
        <dsp:cNvPr id="0" name=""/>
        <dsp:cNvSpPr/>
      </dsp:nvSpPr>
      <dsp:spPr>
        <a:xfrm>
          <a:off x="520186" y="3929587"/>
          <a:ext cx="2802354" cy="1934102"/>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UD/PN: In progettazione un corso («</a:t>
          </a:r>
          <a:r>
            <a:rPr lang="it-IT" sz="1200" b="1" kern="1200" dirty="0">
              <a:solidFill>
                <a:schemeClr val="tx1"/>
              </a:solidFill>
            </a:rPr>
            <a:t>Le reti cliniche di patologia</a:t>
          </a:r>
          <a:r>
            <a:rPr lang="it-IT" sz="1200" b="0" kern="1200" dirty="0">
              <a:solidFill>
                <a:schemeClr val="tx1"/>
              </a:solidFill>
            </a:rPr>
            <a:t>»)</a:t>
          </a:r>
          <a:r>
            <a:rPr lang="it-IT" sz="1200" b="1" kern="1200" dirty="0">
              <a:solidFill>
                <a:schemeClr val="tx1"/>
              </a:solidFill>
            </a:rPr>
            <a:t> </a:t>
          </a:r>
          <a:r>
            <a:rPr lang="it-IT" sz="1200" kern="1200" dirty="0">
              <a:solidFill>
                <a:schemeClr val="tx1"/>
              </a:solidFill>
            </a:rPr>
            <a:t>con personale infermieristico di ARCS e rivolto a tutti i docenti MED/45, a stakeholder delle Aziende Sanitarie della rete formativa del CdS in Infermieristica e ai Presidenti di OPI PN e UD</a:t>
          </a:r>
        </a:p>
      </dsp:txBody>
      <dsp:txXfrm>
        <a:off x="930581" y="4212830"/>
        <a:ext cx="1981564" cy="1367616"/>
      </dsp:txXfrm>
    </dsp:sp>
    <dsp:sp modelId="{1DF0A316-4DCD-408C-915A-B1566D2CB54B}">
      <dsp:nvSpPr>
        <dsp:cNvPr id="0" name=""/>
        <dsp:cNvSpPr/>
      </dsp:nvSpPr>
      <dsp:spPr>
        <a:xfrm rot="10629794">
          <a:off x="2151365" y="3238688"/>
          <a:ext cx="1243273" cy="18487"/>
        </a:xfrm>
        <a:custGeom>
          <a:avLst/>
          <a:gdLst/>
          <a:ahLst/>
          <a:cxnLst/>
          <a:rect l="0" t="0" r="0" b="0"/>
          <a:pathLst>
            <a:path>
              <a:moveTo>
                <a:pt x="0" y="9243"/>
              </a:moveTo>
              <a:lnTo>
                <a:pt x="1243273" y="924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2741920" y="3216850"/>
        <a:ext cx="62163" cy="62163"/>
      </dsp:txXfrm>
    </dsp:sp>
    <dsp:sp modelId="{7D949F6E-3A1E-4ED0-B7B7-0462C17FACD3}">
      <dsp:nvSpPr>
        <dsp:cNvPr id="0" name=""/>
        <dsp:cNvSpPr/>
      </dsp:nvSpPr>
      <dsp:spPr>
        <a:xfrm>
          <a:off x="337812" y="2595806"/>
          <a:ext cx="1816044" cy="1455597"/>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UD/PN</a:t>
          </a:r>
          <a:r>
            <a:rPr lang="it-IT" sz="1200" kern="1200">
              <a:solidFill>
                <a:schemeClr val="tx1"/>
              </a:solidFill>
            </a:rPr>
            <a:t>: in </a:t>
          </a:r>
          <a:r>
            <a:rPr lang="it-IT" sz="1200" kern="1200" dirty="0">
              <a:solidFill>
                <a:schemeClr val="tx1"/>
              </a:solidFill>
            </a:rPr>
            <a:t>collaborazione con l'</a:t>
          </a:r>
          <a:r>
            <a:rPr lang="it-IT" sz="1200" b="1" kern="1200" dirty="0">
              <a:solidFill>
                <a:schemeClr val="tx1"/>
              </a:solidFill>
            </a:rPr>
            <a:t>area biblioteche </a:t>
          </a:r>
          <a:r>
            <a:rPr lang="it-IT" sz="1200" kern="1200" dirty="0">
              <a:solidFill>
                <a:schemeClr val="tx1"/>
              </a:solidFill>
            </a:rPr>
            <a:t>di Ateneo, offerti alcuni incontri </a:t>
          </a:r>
          <a:r>
            <a:rPr lang="it-IT" sz="1200" kern="1200">
              <a:solidFill>
                <a:schemeClr val="tx1"/>
              </a:solidFill>
            </a:rPr>
            <a:t>in Teams® </a:t>
          </a:r>
          <a:r>
            <a:rPr lang="it-IT" sz="1200" kern="1200" dirty="0">
              <a:solidFill>
                <a:schemeClr val="tx1"/>
              </a:solidFill>
            </a:rPr>
            <a:t>dal 21 al </a:t>
          </a:r>
          <a:r>
            <a:rPr lang="it-IT" sz="1200" kern="1200">
              <a:solidFill>
                <a:schemeClr val="tx1"/>
              </a:solidFill>
            </a:rPr>
            <a:t>25 febbraio 2022</a:t>
          </a:r>
          <a:endParaRPr lang="it-IT" sz="1200" kern="1200" dirty="0">
            <a:solidFill>
              <a:schemeClr val="tx1"/>
            </a:solidFill>
          </a:endParaRPr>
        </a:p>
      </dsp:txBody>
      <dsp:txXfrm>
        <a:off x="603765" y="2808973"/>
        <a:ext cx="1284138" cy="10292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F9CA7-FD69-FF46-8BAC-05F6F68C73EE}">
      <dsp:nvSpPr>
        <dsp:cNvPr id="0" name=""/>
        <dsp:cNvSpPr/>
      </dsp:nvSpPr>
      <dsp:spPr>
        <a:xfrm>
          <a:off x="3270618" y="2390054"/>
          <a:ext cx="3248589" cy="1707728"/>
        </a:xfrm>
        <a:prstGeom prst="ellipse">
          <a:avLst/>
        </a:prstGeom>
        <a:solidFill>
          <a:schemeClr val="accent5">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a:solidFill>
                <a:schemeClr val="tx1"/>
              </a:solidFill>
              <a:latin typeface="+mn-lt"/>
            </a:rPr>
            <a:t>Rapporto riesame triennale </a:t>
          </a:r>
        </a:p>
        <a:p>
          <a:pPr lvl="0" algn="ctr" defTabSz="889000">
            <a:lnSpc>
              <a:spcPct val="90000"/>
            </a:lnSpc>
            <a:spcBef>
              <a:spcPct val="0"/>
            </a:spcBef>
            <a:spcAft>
              <a:spcPct val="35000"/>
            </a:spcAft>
          </a:pPr>
          <a:r>
            <a:rPr lang="it-IT" sz="2000" b="1" kern="1200">
              <a:solidFill>
                <a:schemeClr val="tx1"/>
              </a:solidFill>
              <a:latin typeface="+mn-lt"/>
            </a:rPr>
            <a:t>Giugno </a:t>
          </a:r>
          <a:r>
            <a:rPr lang="it-IT" sz="2000" b="1" kern="1200" dirty="0">
              <a:solidFill>
                <a:schemeClr val="tx1"/>
              </a:solidFill>
              <a:latin typeface="+mn-lt"/>
            </a:rPr>
            <a:t>2022</a:t>
          </a:r>
        </a:p>
      </dsp:txBody>
      <dsp:txXfrm>
        <a:off x="3746363" y="2640145"/>
        <a:ext cx="2297099" cy="1207546"/>
      </dsp:txXfrm>
    </dsp:sp>
    <dsp:sp modelId="{882A0E98-1F59-3C49-8C4F-A1AE2BBDFA5E}">
      <dsp:nvSpPr>
        <dsp:cNvPr id="0" name=""/>
        <dsp:cNvSpPr/>
      </dsp:nvSpPr>
      <dsp:spPr>
        <a:xfrm rot="21003023">
          <a:off x="6429662" y="2895206"/>
          <a:ext cx="800851" cy="18487"/>
        </a:xfrm>
        <a:custGeom>
          <a:avLst/>
          <a:gdLst/>
          <a:ahLst/>
          <a:cxnLst/>
          <a:rect l="0" t="0" r="0" b="0"/>
          <a:pathLst>
            <a:path>
              <a:moveTo>
                <a:pt x="0" y="9243"/>
              </a:moveTo>
              <a:lnTo>
                <a:pt x="800851" y="924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6810067" y="2884428"/>
        <a:ext cx="40042" cy="40042"/>
      </dsp:txXfrm>
    </dsp:sp>
    <dsp:sp modelId="{297D0762-BA69-FE41-A67F-10B971DF4DD1}">
      <dsp:nvSpPr>
        <dsp:cNvPr id="0" name=""/>
        <dsp:cNvSpPr/>
      </dsp:nvSpPr>
      <dsp:spPr>
        <a:xfrm>
          <a:off x="7197987" y="1517242"/>
          <a:ext cx="2576356" cy="2193395"/>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Erasmus+ Traineeship</a:t>
          </a:r>
          <a:r>
            <a:rPr lang="it-IT" sz="1200" kern="1200" dirty="0">
              <a:solidFill>
                <a:schemeClr val="tx1"/>
              </a:solidFill>
            </a:rPr>
            <a:t>: </a:t>
          </a:r>
        </a:p>
        <a:p>
          <a:pPr lvl="0" algn="ctr" defTabSz="533400">
            <a:lnSpc>
              <a:spcPct val="90000"/>
            </a:lnSpc>
            <a:spcBef>
              <a:spcPct val="0"/>
            </a:spcBef>
            <a:spcAft>
              <a:spcPct val="35000"/>
            </a:spcAft>
          </a:pPr>
          <a:r>
            <a:rPr lang="it-IT" sz="1200" kern="1200" dirty="0">
              <a:solidFill>
                <a:schemeClr val="tx1"/>
              </a:solidFill>
            </a:rPr>
            <a:t>a) Progetto </a:t>
          </a:r>
          <a:r>
            <a:rPr lang="it-IT" sz="1200" i="1" kern="1200" dirty="0" err="1">
              <a:solidFill>
                <a:schemeClr val="tx1"/>
              </a:solidFill>
            </a:rPr>
            <a:t>Blended</a:t>
          </a:r>
          <a:r>
            <a:rPr lang="it-IT" sz="1200" i="1" kern="1200" dirty="0">
              <a:solidFill>
                <a:schemeClr val="tx1"/>
              </a:solidFill>
            </a:rPr>
            <a:t> Intensive </a:t>
          </a:r>
          <a:r>
            <a:rPr lang="it-IT" sz="1200" i="1" kern="1200" dirty="0" err="1">
              <a:solidFill>
                <a:schemeClr val="tx1"/>
              </a:solidFill>
            </a:rPr>
            <a:t>Programme</a:t>
          </a:r>
          <a:r>
            <a:rPr lang="it-IT" sz="1200" kern="1200" dirty="0">
              <a:solidFill>
                <a:schemeClr val="tx1"/>
              </a:solidFill>
            </a:rPr>
            <a:t> (BIP): 5 studenti vincitori</a:t>
          </a:r>
        </a:p>
        <a:p>
          <a:pPr lvl="0" algn="ctr" defTabSz="533400">
            <a:lnSpc>
              <a:spcPct val="90000"/>
            </a:lnSpc>
            <a:spcBef>
              <a:spcPct val="0"/>
            </a:spcBef>
            <a:spcAft>
              <a:spcPct val="35000"/>
            </a:spcAft>
          </a:pPr>
          <a:r>
            <a:rPr lang="en-US" sz="1200" kern="1200" dirty="0">
              <a:solidFill>
                <a:schemeClr val="tx1"/>
              </a:solidFill>
            </a:rPr>
            <a:t>b)</a:t>
          </a:r>
          <a:r>
            <a:rPr lang="it-IT" sz="1200" kern="1200" dirty="0">
              <a:solidFill>
                <a:schemeClr val="tx1"/>
              </a:solidFill>
            </a:rPr>
            <a:t> </a:t>
          </a:r>
          <a:r>
            <a:rPr lang="en-US" sz="1200" i="1" kern="1200" dirty="0">
              <a:solidFill>
                <a:schemeClr val="tx1"/>
              </a:solidFill>
            </a:rPr>
            <a:t>Summer School Building Financial Capability for Healthcare Professionals </a:t>
          </a:r>
          <a:r>
            <a:rPr lang="en-US" sz="1200" kern="1200" dirty="0">
              <a:solidFill>
                <a:schemeClr val="tx1"/>
              </a:solidFill>
            </a:rPr>
            <a:t>(BICEPS): 9 </a:t>
          </a:r>
          <a:r>
            <a:rPr lang="en-US" sz="1200" kern="1200" dirty="0" err="1">
              <a:solidFill>
                <a:schemeClr val="tx1"/>
              </a:solidFill>
            </a:rPr>
            <a:t>studenti</a:t>
          </a:r>
          <a:r>
            <a:rPr lang="en-US" sz="1200" kern="1200" dirty="0">
              <a:solidFill>
                <a:schemeClr val="tx1"/>
              </a:solidFill>
            </a:rPr>
            <a:t> </a:t>
          </a:r>
          <a:r>
            <a:rPr lang="en-US" sz="1200" kern="1200" dirty="0" err="1">
              <a:solidFill>
                <a:schemeClr val="tx1"/>
              </a:solidFill>
            </a:rPr>
            <a:t>parteciperanno</a:t>
          </a:r>
          <a:endParaRPr lang="en-US" sz="1200" kern="1200" dirty="0">
            <a:solidFill>
              <a:schemeClr val="tx1"/>
            </a:solidFill>
          </a:endParaRPr>
        </a:p>
      </dsp:txBody>
      <dsp:txXfrm>
        <a:off x="7575286" y="1838457"/>
        <a:ext cx="1821758" cy="1550965"/>
      </dsp:txXfrm>
    </dsp:sp>
    <dsp:sp modelId="{E8B030B3-BC24-FB4B-9BE8-6E90982C142F}">
      <dsp:nvSpPr>
        <dsp:cNvPr id="0" name=""/>
        <dsp:cNvSpPr/>
      </dsp:nvSpPr>
      <dsp:spPr>
        <a:xfrm rot="18805265">
          <a:off x="5457989" y="2097559"/>
          <a:ext cx="1026067" cy="18487"/>
        </a:xfrm>
        <a:custGeom>
          <a:avLst/>
          <a:gdLst/>
          <a:ahLst/>
          <a:cxnLst/>
          <a:rect l="0" t="0" r="0" b="0"/>
          <a:pathLst>
            <a:path>
              <a:moveTo>
                <a:pt x="0" y="9243"/>
              </a:moveTo>
              <a:lnTo>
                <a:pt x="1026067" y="924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945371" y="2081151"/>
        <a:ext cx="51303" cy="51303"/>
      </dsp:txXfrm>
    </dsp:sp>
    <dsp:sp modelId="{869A18CD-BDFE-F44B-B0CB-98B8AF1F6D6A}">
      <dsp:nvSpPr>
        <dsp:cNvPr id="0" name=""/>
        <dsp:cNvSpPr/>
      </dsp:nvSpPr>
      <dsp:spPr>
        <a:xfrm>
          <a:off x="5662327" y="35527"/>
          <a:ext cx="2799411" cy="1836831"/>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i="0" kern="1200" dirty="0">
              <a:solidFill>
                <a:schemeClr val="tx1"/>
              </a:solidFill>
            </a:rPr>
            <a:t>Realizzati il </a:t>
          </a:r>
          <a:r>
            <a:rPr lang="it-IT" sz="1200" b="1" i="0" kern="1200" dirty="0">
              <a:solidFill>
                <a:schemeClr val="tx1"/>
              </a:solidFill>
            </a:rPr>
            <a:t>seminario </a:t>
          </a:r>
          <a:r>
            <a:rPr lang="it-IT" sz="1200" i="0" kern="1200" dirty="0">
              <a:solidFill>
                <a:schemeClr val="tx1"/>
              </a:solidFill>
            </a:rPr>
            <a:t>su «</a:t>
          </a:r>
          <a:r>
            <a:rPr lang="it-IT" sz="1200" i="1" kern="1200" dirty="0">
              <a:solidFill>
                <a:schemeClr val="tx1"/>
              </a:solidFill>
            </a:rPr>
            <a:t>Imaging radiologico nel percorso di cura</a:t>
          </a:r>
          <a:r>
            <a:rPr lang="it-IT" sz="1200" i="0" kern="1200" dirty="0">
              <a:solidFill>
                <a:schemeClr val="tx1"/>
              </a:solidFill>
            </a:rPr>
            <a:t>» (Infermieristica 2^ e 3^ anno e Tecniche di Radiologia Medica) e un </a:t>
          </a:r>
          <a:r>
            <a:rPr lang="it-IT" sz="1200" b="1" i="0" kern="1200" dirty="0">
              <a:solidFill>
                <a:schemeClr val="tx1"/>
              </a:solidFill>
            </a:rPr>
            <a:t>incontro formativo </a:t>
          </a:r>
          <a:r>
            <a:rPr lang="it-IT" sz="1200" i="0" kern="1200" dirty="0">
              <a:solidFill>
                <a:schemeClr val="tx1"/>
              </a:solidFill>
            </a:rPr>
            <a:t>col Gruppo Operativo Prevenzione e Controllo Rischio Infettivo di ASUFC (1^ anno)</a:t>
          </a:r>
        </a:p>
      </dsp:txBody>
      <dsp:txXfrm>
        <a:off x="6072291" y="304525"/>
        <a:ext cx="1979483" cy="1298835"/>
      </dsp:txXfrm>
    </dsp:sp>
    <dsp:sp modelId="{F80E9E04-465A-FF47-9D9A-21E3CE00C281}">
      <dsp:nvSpPr>
        <dsp:cNvPr id="0" name=""/>
        <dsp:cNvSpPr/>
      </dsp:nvSpPr>
      <dsp:spPr>
        <a:xfrm rot="3045420">
          <a:off x="5499942" y="4094838"/>
          <a:ext cx="195155" cy="18487"/>
        </a:xfrm>
        <a:custGeom>
          <a:avLst/>
          <a:gdLst/>
          <a:ahLst/>
          <a:cxnLst/>
          <a:rect l="0" t="0" r="0" b="0"/>
          <a:pathLst>
            <a:path>
              <a:moveTo>
                <a:pt x="0" y="9243"/>
              </a:moveTo>
              <a:lnTo>
                <a:pt x="195155" y="924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592641" y="4099202"/>
        <a:ext cx="9757" cy="9757"/>
      </dsp:txXfrm>
    </dsp:sp>
    <dsp:sp modelId="{02841EE5-FFA6-B941-99D9-6A6716A87837}">
      <dsp:nvSpPr>
        <dsp:cNvPr id="0" name=""/>
        <dsp:cNvSpPr/>
      </dsp:nvSpPr>
      <dsp:spPr>
        <a:xfrm>
          <a:off x="4969033" y="4060157"/>
          <a:ext cx="2706861" cy="1862864"/>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PN: sono stati acquistati alcuni </a:t>
          </a:r>
          <a:r>
            <a:rPr lang="it-IT" sz="1200" b="1" kern="1200" dirty="0">
              <a:solidFill>
                <a:schemeClr val="tx1"/>
              </a:solidFill>
            </a:rPr>
            <a:t>kit per la simulazione </a:t>
          </a:r>
          <a:r>
            <a:rPr lang="it-IT" sz="1200" kern="1200" dirty="0">
              <a:solidFill>
                <a:schemeClr val="tx1"/>
              </a:solidFill>
            </a:rPr>
            <a:t>dell'iniezione intramuscolare </a:t>
          </a:r>
          <a:r>
            <a:rPr lang="it-IT" sz="1200" kern="1200">
              <a:solidFill>
                <a:schemeClr val="tx1"/>
              </a:solidFill>
            </a:rPr>
            <a:t>e dei </a:t>
          </a:r>
          <a:r>
            <a:rPr lang="it-IT" sz="1200" kern="1200" dirty="0">
              <a:solidFill>
                <a:schemeClr val="tx1"/>
              </a:solidFill>
            </a:rPr>
            <a:t>deficit fisici dell'anziano; è in previsione l'acquisto di </a:t>
          </a:r>
          <a:r>
            <a:rPr lang="it-IT" sz="1200" b="1" kern="1200" dirty="0">
              <a:solidFill>
                <a:schemeClr val="tx1"/>
              </a:solidFill>
            </a:rPr>
            <a:t>simulatori</a:t>
          </a:r>
          <a:r>
            <a:rPr lang="it-IT" sz="1200" kern="1200" dirty="0">
              <a:solidFill>
                <a:schemeClr val="tx1"/>
              </a:solidFill>
            </a:rPr>
            <a:t> per cateterismo vescicale nell'uomo e nella donna</a:t>
          </a:r>
        </a:p>
      </dsp:txBody>
      <dsp:txXfrm>
        <a:off x="5365444" y="4332967"/>
        <a:ext cx="1914039" cy="1317244"/>
      </dsp:txXfrm>
    </dsp:sp>
    <dsp:sp modelId="{81E99544-A2D9-4940-B434-191CE2D6D41E}">
      <dsp:nvSpPr>
        <dsp:cNvPr id="0" name=""/>
        <dsp:cNvSpPr/>
      </dsp:nvSpPr>
      <dsp:spPr>
        <a:xfrm rot="1190384">
          <a:off x="6191518" y="3961435"/>
          <a:ext cx="1435328" cy="18487"/>
        </a:xfrm>
        <a:custGeom>
          <a:avLst/>
          <a:gdLst/>
          <a:ahLst/>
          <a:cxnLst/>
          <a:rect l="0" t="0" r="0" b="0"/>
          <a:pathLst>
            <a:path>
              <a:moveTo>
                <a:pt x="0" y="9243"/>
              </a:moveTo>
              <a:lnTo>
                <a:pt x="1435328" y="924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6873300" y="3934796"/>
        <a:ext cx="71766" cy="71766"/>
      </dsp:txXfrm>
    </dsp:sp>
    <dsp:sp modelId="{7C86C436-25EE-3B4E-9432-B6207B171A2B}">
      <dsp:nvSpPr>
        <dsp:cNvPr id="0" name=""/>
        <dsp:cNvSpPr/>
      </dsp:nvSpPr>
      <dsp:spPr>
        <a:xfrm>
          <a:off x="7436694" y="3779068"/>
          <a:ext cx="2469418" cy="1654860"/>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UD: il tasso di utilizzo degli </a:t>
          </a:r>
          <a:r>
            <a:rPr lang="it-IT" sz="1200" b="1" kern="1200" dirty="0">
              <a:solidFill>
                <a:schemeClr val="tx1"/>
              </a:solidFill>
            </a:rPr>
            <a:t>stipetti </a:t>
          </a:r>
          <a:r>
            <a:rPr lang="it-IT" sz="1200" kern="1200" dirty="0">
              <a:solidFill>
                <a:schemeClr val="tx1"/>
              </a:solidFill>
            </a:rPr>
            <a:t>per l'anno 2021 è stato di circa il 60%</a:t>
          </a:r>
        </a:p>
        <a:p>
          <a:pPr lvl="0" algn="ctr" defTabSz="533400">
            <a:lnSpc>
              <a:spcPct val="90000"/>
            </a:lnSpc>
            <a:spcBef>
              <a:spcPct val="0"/>
            </a:spcBef>
            <a:spcAft>
              <a:spcPct val="35000"/>
            </a:spcAft>
          </a:pPr>
          <a:r>
            <a:rPr lang="it-IT" sz="1200" kern="1200" dirty="0">
              <a:solidFill>
                <a:schemeClr val="tx1"/>
              </a:solidFill>
            </a:rPr>
            <a:t>PN: sono state assicurate le </a:t>
          </a:r>
          <a:r>
            <a:rPr lang="it-IT" sz="1200" b="1" kern="1200" dirty="0">
              <a:solidFill>
                <a:schemeClr val="tx1"/>
              </a:solidFill>
            </a:rPr>
            <a:t>divise</a:t>
          </a:r>
          <a:r>
            <a:rPr lang="it-IT" sz="1200" kern="1200" dirty="0">
              <a:solidFill>
                <a:schemeClr val="tx1"/>
              </a:solidFill>
            </a:rPr>
            <a:t> a tutti gli studenti che svolgono il tirocinio clinico nelle case di riposo  </a:t>
          </a:r>
        </a:p>
      </dsp:txBody>
      <dsp:txXfrm>
        <a:off x="7798332" y="4021417"/>
        <a:ext cx="1746142" cy="1170162"/>
      </dsp:txXfrm>
    </dsp:sp>
    <dsp:sp modelId="{E23A4C56-24A9-2448-B878-05EE66B5632D}">
      <dsp:nvSpPr>
        <dsp:cNvPr id="0" name=""/>
        <dsp:cNvSpPr/>
      </dsp:nvSpPr>
      <dsp:spPr>
        <a:xfrm rot="7262123">
          <a:off x="4135641" y="4201106"/>
          <a:ext cx="355537" cy="18487"/>
        </a:xfrm>
        <a:custGeom>
          <a:avLst/>
          <a:gdLst/>
          <a:ahLst/>
          <a:cxnLst/>
          <a:rect l="0" t="0" r="0" b="0"/>
          <a:pathLst>
            <a:path>
              <a:moveTo>
                <a:pt x="0" y="9243"/>
              </a:moveTo>
              <a:lnTo>
                <a:pt x="355537" y="924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4304522" y="4201461"/>
        <a:ext cx="17776" cy="17776"/>
      </dsp:txXfrm>
    </dsp:sp>
    <dsp:sp modelId="{401617CE-D29A-D24A-98C3-B510F4940F06}">
      <dsp:nvSpPr>
        <dsp:cNvPr id="0" name=""/>
        <dsp:cNvSpPr/>
      </dsp:nvSpPr>
      <dsp:spPr>
        <a:xfrm>
          <a:off x="2733447" y="4282645"/>
          <a:ext cx="2081624" cy="1647497"/>
        </a:xfrm>
        <a:prstGeom prst="ellipse">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Canali web UD/PN</a:t>
          </a:r>
          <a:r>
            <a:rPr lang="it-IT" sz="1200" kern="1200" dirty="0">
              <a:solidFill>
                <a:schemeClr val="tx1"/>
              </a:solidFill>
            </a:rPr>
            <a:t>: </a:t>
          </a:r>
          <a:r>
            <a:rPr lang="it-IT" sz="1200" b="1" kern="1200" dirty="0">
              <a:solidFill>
                <a:schemeClr val="tx1"/>
              </a:solidFill>
            </a:rPr>
            <a:t>Instagram</a:t>
          </a:r>
          <a:r>
            <a:rPr lang="it-IT" sz="1200" kern="1200" dirty="0">
              <a:solidFill>
                <a:schemeClr val="tx1"/>
              </a:solidFill>
            </a:rPr>
            <a:t> (44 post e 350 stories, 731 follower); </a:t>
          </a:r>
          <a:r>
            <a:rPr lang="it-IT" sz="1200" b="1" kern="1200" dirty="0">
              <a:solidFill>
                <a:schemeClr val="tx1"/>
              </a:solidFill>
            </a:rPr>
            <a:t>Twitter</a:t>
          </a:r>
          <a:r>
            <a:rPr lang="it-IT" sz="1200" kern="1200" dirty="0">
              <a:solidFill>
                <a:schemeClr val="tx1"/>
              </a:solidFill>
            </a:rPr>
            <a:t> (10,373 visualizzazioni, 7 menzioni, 293 follower)</a:t>
          </a:r>
        </a:p>
      </dsp:txBody>
      <dsp:txXfrm>
        <a:off x="3038294" y="4523915"/>
        <a:ext cx="1471930" cy="1164957"/>
      </dsp:txXfrm>
    </dsp:sp>
    <dsp:sp modelId="{DBB14D50-CF83-0642-8A4C-AAA76F4154E9}">
      <dsp:nvSpPr>
        <dsp:cNvPr id="0" name=""/>
        <dsp:cNvSpPr/>
      </dsp:nvSpPr>
      <dsp:spPr>
        <a:xfrm rot="12541964">
          <a:off x="2476384" y="2277706"/>
          <a:ext cx="1388868" cy="18487"/>
        </a:xfrm>
        <a:custGeom>
          <a:avLst/>
          <a:gdLst/>
          <a:ahLst/>
          <a:cxnLst/>
          <a:rect l="0" t="0" r="0" b="0"/>
          <a:pathLst>
            <a:path>
              <a:moveTo>
                <a:pt x="0" y="9243"/>
              </a:moveTo>
              <a:lnTo>
                <a:pt x="1388868" y="924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3136096" y="2252228"/>
        <a:ext cx="69443" cy="69443"/>
      </dsp:txXfrm>
    </dsp:sp>
    <dsp:sp modelId="{FB0AAEE1-D5EF-3340-8899-A364C28A8831}">
      <dsp:nvSpPr>
        <dsp:cNvPr id="0" name=""/>
        <dsp:cNvSpPr/>
      </dsp:nvSpPr>
      <dsp:spPr>
        <a:xfrm>
          <a:off x="33908" y="122001"/>
          <a:ext cx="2747921" cy="2372823"/>
        </a:xfrm>
        <a:prstGeom prst="ellipse">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Programma di sorveglianza dei cambiamenti UD/PN: </a:t>
          </a:r>
        </a:p>
        <a:p>
          <a:pPr lvl="0" algn="ctr" defTabSz="533400">
            <a:lnSpc>
              <a:spcPct val="90000"/>
            </a:lnSpc>
            <a:spcBef>
              <a:spcPct val="0"/>
            </a:spcBef>
            <a:spcAft>
              <a:spcPct val="35000"/>
            </a:spcAft>
          </a:pPr>
          <a:r>
            <a:rPr lang="it-IT" sz="1200" b="0" kern="1200" dirty="0">
              <a:solidFill>
                <a:schemeClr val="tx1"/>
              </a:solidFill>
            </a:rPr>
            <a:t>Gli studenti stanno ricevendo da parte dell'ANVUR/CINECA i risultati delle 16 sessioni di TECO con piattaforma on line in modalità mista (presenza in aula ed a distanza) realizzate tra ottobre e dicembre 2021</a:t>
          </a:r>
        </a:p>
      </dsp:txBody>
      <dsp:txXfrm>
        <a:off x="436332" y="469493"/>
        <a:ext cx="1943073" cy="1677839"/>
      </dsp:txXfrm>
    </dsp:sp>
    <dsp:sp modelId="{CEA3B335-817F-8E4E-82D5-EC96A361EA08}">
      <dsp:nvSpPr>
        <dsp:cNvPr id="0" name=""/>
        <dsp:cNvSpPr/>
      </dsp:nvSpPr>
      <dsp:spPr>
        <a:xfrm rot="15374278">
          <a:off x="4559044" y="2287014"/>
          <a:ext cx="207532" cy="18487"/>
        </a:xfrm>
        <a:custGeom>
          <a:avLst/>
          <a:gdLst/>
          <a:ahLst/>
          <a:cxnLst/>
          <a:rect l="0" t="0" r="0" b="0"/>
          <a:pathLst>
            <a:path>
              <a:moveTo>
                <a:pt x="0" y="9243"/>
              </a:moveTo>
              <a:lnTo>
                <a:pt x="207532" y="924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4657622" y="2291069"/>
        <a:ext cx="10376" cy="10376"/>
      </dsp:txXfrm>
    </dsp:sp>
    <dsp:sp modelId="{2CF5AAFF-3975-F845-98D0-B5DF14358E84}">
      <dsp:nvSpPr>
        <dsp:cNvPr id="0" name=""/>
        <dsp:cNvSpPr/>
      </dsp:nvSpPr>
      <dsp:spPr>
        <a:xfrm>
          <a:off x="2992954" y="11417"/>
          <a:ext cx="2760443" cy="2204552"/>
        </a:xfrm>
        <a:prstGeom prst="ellipse">
          <a:avLst/>
        </a:prstGeom>
        <a:solidFill>
          <a:schemeClr val="accent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Centro simulazione</a:t>
          </a:r>
          <a:r>
            <a:rPr lang="it-IT" sz="1200" kern="1200" dirty="0">
              <a:solidFill>
                <a:schemeClr val="tx1"/>
              </a:solidFill>
            </a:rPr>
            <a:t>:</a:t>
          </a:r>
        </a:p>
        <a:p>
          <a:pPr lvl="0" algn="ctr" defTabSz="533400">
            <a:lnSpc>
              <a:spcPct val="90000"/>
            </a:lnSpc>
            <a:spcBef>
              <a:spcPct val="0"/>
            </a:spcBef>
            <a:spcAft>
              <a:spcPct val="35000"/>
            </a:spcAft>
          </a:pPr>
          <a:r>
            <a:rPr lang="it-IT" sz="1200" kern="1200" dirty="0">
              <a:solidFill>
                <a:schemeClr val="tx1"/>
              </a:solidFill>
            </a:rPr>
            <a:t>1) 255 studenti (Medicina e Infermieristica) al laboratorio  sul prelievo ematico</a:t>
          </a:r>
        </a:p>
        <a:p>
          <a:pPr lvl="0" algn="ctr" defTabSz="533400">
            <a:lnSpc>
              <a:spcPct val="90000"/>
            </a:lnSpc>
            <a:spcBef>
              <a:spcPct val="0"/>
            </a:spcBef>
            <a:spcAft>
              <a:spcPct val="35000"/>
            </a:spcAft>
          </a:pPr>
          <a:r>
            <a:rPr lang="it-IT" sz="1200" kern="1200" dirty="0">
              <a:solidFill>
                <a:schemeClr val="tx1"/>
              </a:solidFill>
            </a:rPr>
            <a:t>2) 129 studenti di scuola secondaria di secondo grado al Campus di Area Sanitaria 2022</a:t>
          </a:r>
        </a:p>
        <a:p>
          <a:pPr lvl="0" algn="ctr" defTabSz="533400">
            <a:lnSpc>
              <a:spcPct val="90000"/>
            </a:lnSpc>
            <a:spcBef>
              <a:spcPct val="0"/>
            </a:spcBef>
            <a:spcAft>
              <a:spcPct val="35000"/>
            </a:spcAft>
          </a:pPr>
          <a:r>
            <a:rPr lang="it-IT" sz="1200" kern="1200" dirty="0">
              <a:solidFill>
                <a:schemeClr val="tx1"/>
              </a:solidFill>
            </a:rPr>
            <a:t>3) dal 31 maggio 2022 sono riprese le simulazioni cliniche ad alta fedeltà dedicate a neolaureati </a:t>
          </a:r>
        </a:p>
      </dsp:txBody>
      <dsp:txXfrm>
        <a:off x="3397212" y="334266"/>
        <a:ext cx="1951927" cy="1558854"/>
      </dsp:txXfrm>
    </dsp:sp>
    <dsp:sp modelId="{1DE18513-56E2-4B3A-A51D-11B4D1BED2FE}">
      <dsp:nvSpPr>
        <dsp:cNvPr id="0" name=""/>
        <dsp:cNvSpPr/>
      </dsp:nvSpPr>
      <dsp:spPr>
        <a:xfrm rot="9345163">
          <a:off x="2434927" y="4053712"/>
          <a:ext cx="1283123" cy="18487"/>
        </a:xfrm>
        <a:custGeom>
          <a:avLst/>
          <a:gdLst/>
          <a:ahLst/>
          <a:cxnLst/>
          <a:rect l="0" t="0" r="0" b="0"/>
          <a:pathLst>
            <a:path>
              <a:moveTo>
                <a:pt x="0" y="9243"/>
              </a:moveTo>
              <a:lnTo>
                <a:pt x="1283123" y="924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3044411" y="4030877"/>
        <a:ext cx="64156" cy="64156"/>
      </dsp:txXfrm>
    </dsp:sp>
    <dsp:sp modelId="{35E4D6B5-B439-45E7-BC18-B267D8A59A0B}">
      <dsp:nvSpPr>
        <dsp:cNvPr id="0" name=""/>
        <dsp:cNvSpPr/>
      </dsp:nvSpPr>
      <dsp:spPr>
        <a:xfrm>
          <a:off x="212346" y="3943226"/>
          <a:ext cx="2483393" cy="1700992"/>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UD/PN: </a:t>
          </a:r>
        </a:p>
        <a:p>
          <a:pPr lvl="0" algn="ctr" defTabSz="533400">
            <a:lnSpc>
              <a:spcPct val="90000"/>
            </a:lnSpc>
            <a:spcBef>
              <a:spcPct val="0"/>
            </a:spcBef>
            <a:spcAft>
              <a:spcPct val="35000"/>
            </a:spcAft>
          </a:pPr>
          <a:r>
            <a:rPr lang="it-IT" sz="1200" kern="1200" dirty="0">
              <a:solidFill>
                <a:schemeClr val="tx1"/>
              </a:solidFill>
            </a:rPr>
            <a:t>a) orientamento </a:t>
          </a:r>
          <a:r>
            <a:rPr lang="it-IT" sz="1200" b="1" kern="1200" dirty="0">
              <a:solidFill>
                <a:schemeClr val="tx1"/>
              </a:solidFill>
            </a:rPr>
            <a:t>scuole superiori</a:t>
          </a:r>
          <a:r>
            <a:rPr lang="it-IT" sz="1200" kern="1200" dirty="0">
              <a:solidFill>
                <a:schemeClr val="tx1"/>
              </a:solidFill>
            </a:rPr>
            <a:t> (es. Liceo Grigoletti, PN); </a:t>
          </a:r>
        </a:p>
        <a:p>
          <a:pPr lvl="0" algn="ctr" defTabSz="533400">
            <a:lnSpc>
              <a:spcPct val="90000"/>
            </a:lnSpc>
            <a:spcBef>
              <a:spcPct val="0"/>
            </a:spcBef>
            <a:spcAft>
              <a:spcPct val="35000"/>
            </a:spcAft>
          </a:pPr>
          <a:r>
            <a:rPr lang="it-IT" sz="1200" kern="1200" dirty="0">
              <a:solidFill>
                <a:schemeClr val="tx1"/>
              </a:solidFill>
            </a:rPr>
            <a:t>b) «</a:t>
          </a:r>
          <a:r>
            <a:rPr lang="it-IT" sz="1200" b="1" kern="1200" dirty="0">
              <a:solidFill>
                <a:schemeClr val="tx1"/>
              </a:solidFill>
            </a:rPr>
            <a:t>Open Day</a:t>
          </a:r>
          <a:r>
            <a:rPr lang="it-IT" sz="1200" kern="1200" dirty="0">
              <a:solidFill>
                <a:schemeClr val="tx1"/>
              </a:solidFill>
            </a:rPr>
            <a:t>» sede di PN; </a:t>
          </a:r>
        </a:p>
        <a:p>
          <a:pPr lvl="0" algn="ctr" defTabSz="533400">
            <a:lnSpc>
              <a:spcPct val="90000"/>
            </a:lnSpc>
            <a:spcBef>
              <a:spcPct val="0"/>
            </a:spcBef>
            <a:spcAft>
              <a:spcPct val="35000"/>
            </a:spcAft>
          </a:pPr>
          <a:r>
            <a:rPr lang="it-IT" sz="1200" kern="1200" dirty="0">
              <a:solidFill>
                <a:schemeClr val="tx1"/>
              </a:solidFill>
            </a:rPr>
            <a:t>c) «</a:t>
          </a:r>
          <a:r>
            <a:rPr lang="it-IT" sz="1200" b="1" kern="1200" dirty="0">
              <a:solidFill>
                <a:schemeClr val="tx1"/>
              </a:solidFill>
            </a:rPr>
            <a:t>Ateneo Student Day</a:t>
          </a:r>
          <a:r>
            <a:rPr lang="it-IT" sz="1200" b="0" kern="1200" dirty="0">
              <a:solidFill>
                <a:schemeClr val="tx1"/>
              </a:solidFill>
            </a:rPr>
            <a:t>»</a:t>
          </a:r>
          <a:r>
            <a:rPr lang="it-IT" sz="1200" b="1" kern="1200" dirty="0">
              <a:solidFill>
                <a:schemeClr val="tx1"/>
              </a:solidFill>
            </a:rPr>
            <a:t> </a:t>
          </a:r>
          <a:r>
            <a:rPr lang="it-IT" sz="1200" kern="1200">
              <a:solidFill>
                <a:schemeClr val="tx1"/>
              </a:solidFill>
            </a:rPr>
            <a:t>2022 presso </a:t>
          </a:r>
          <a:r>
            <a:rPr lang="it-IT" sz="1200" kern="1200" dirty="0">
              <a:solidFill>
                <a:schemeClr val="tx1"/>
              </a:solidFill>
            </a:rPr>
            <a:t>polo Rizzi UD </a:t>
          </a:r>
        </a:p>
      </dsp:txBody>
      <dsp:txXfrm>
        <a:off x="576030" y="4192331"/>
        <a:ext cx="1756025" cy="1202782"/>
      </dsp:txXfrm>
    </dsp:sp>
    <dsp:sp modelId="{1DF0A316-4DCD-408C-915A-B1566D2CB54B}">
      <dsp:nvSpPr>
        <dsp:cNvPr id="0" name=""/>
        <dsp:cNvSpPr/>
      </dsp:nvSpPr>
      <dsp:spPr>
        <a:xfrm rot="10787918">
          <a:off x="2706610" y="3241375"/>
          <a:ext cx="564046" cy="18487"/>
        </a:xfrm>
        <a:custGeom>
          <a:avLst/>
          <a:gdLst/>
          <a:ahLst/>
          <a:cxnLst/>
          <a:rect l="0" t="0" r="0" b="0"/>
          <a:pathLst>
            <a:path>
              <a:moveTo>
                <a:pt x="0" y="9243"/>
              </a:moveTo>
              <a:lnTo>
                <a:pt x="564046" y="924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2974532" y="3236517"/>
        <a:ext cx="28202" cy="28202"/>
      </dsp:txXfrm>
    </dsp:sp>
    <dsp:sp modelId="{7D949F6E-3A1E-4ED0-B7B7-0462C17FACD3}">
      <dsp:nvSpPr>
        <dsp:cNvPr id="0" name=""/>
        <dsp:cNvSpPr/>
      </dsp:nvSpPr>
      <dsp:spPr>
        <a:xfrm>
          <a:off x="296317" y="2528046"/>
          <a:ext cx="2410314" cy="1455597"/>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solidFill>
                <a:schemeClr val="tx1"/>
              </a:solidFill>
            </a:rPr>
            <a:t>UD-PN: saranno offerti </a:t>
          </a:r>
          <a:r>
            <a:rPr lang="it-IT" sz="1200" b="1" kern="1200" dirty="0">
              <a:solidFill>
                <a:schemeClr val="tx1"/>
              </a:solidFill>
            </a:rPr>
            <a:t>sportelli </a:t>
          </a:r>
          <a:r>
            <a:rPr lang="it-IT" sz="1200" kern="1200" dirty="0">
              <a:solidFill>
                <a:schemeClr val="tx1"/>
              </a:solidFill>
            </a:rPr>
            <a:t>settimanali da giugno per gli studenti che avranno bisogno di guida, orientamento e/o supporto per la tesi</a:t>
          </a:r>
        </a:p>
      </dsp:txBody>
      <dsp:txXfrm>
        <a:off x="649299" y="2741213"/>
        <a:ext cx="1704350" cy="102926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1263" cy="49447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05482" y="0"/>
            <a:ext cx="2911263" cy="494472"/>
          </a:xfrm>
          <a:prstGeom prst="rect">
            <a:avLst/>
          </a:prstGeom>
        </p:spPr>
        <p:txBody>
          <a:bodyPr vert="horz" lIns="91440" tIns="45720" rIns="91440" bIns="45720" rtlCol="0"/>
          <a:lstStyle>
            <a:lvl1pPr algn="r">
              <a:defRPr sz="1200"/>
            </a:lvl1pPr>
          </a:lstStyle>
          <a:p>
            <a:fld id="{7DB78415-3F56-074A-B273-16DA3FCB3156}" type="datetimeFigureOut">
              <a:rPr lang="it-IT" smtClean="0"/>
              <a:t>03/04/2023</a:t>
            </a:fld>
            <a:endParaRPr lang="it-IT"/>
          </a:p>
        </p:txBody>
      </p:sp>
      <p:sp>
        <p:nvSpPr>
          <p:cNvPr id="4" name="Segnaposto immagine diapositiva 3"/>
          <p:cNvSpPr>
            <a:spLocks noGrp="1" noRot="1" noChangeAspect="1"/>
          </p:cNvSpPr>
          <p:nvPr>
            <p:ph type="sldImg" idx="2"/>
          </p:nvPr>
        </p:nvSpPr>
        <p:spPr>
          <a:xfrm>
            <a:off x="403225" y="1231900"/>
            <a:ext cx="5911850" cy="332581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1830" y="4742815"/>
            <a:ext cx="5374640" cy="388048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60730"/>
            <a:ext cx="2911263" cy="49447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05482" y="9360730"/>
            <a:ext cx="2911263" cy="494470"/>
          </a:xfrm>
          <a:prstGeom prst="rect">
            <a:avLst/>
          </a:prstGeom>
        </p:spPr>
        <p:txBody>
          <a:bodyPr vert="horz" lIns="91440" tIns="45720" rIns="91440" bIns="45720" rtlCol="0" anchor="b"/>
          <a:lstStyle>
            <a:lvl1pPr algn="r">
              <a:defRPr sz="1200"/>
            </a:lvl1pPr>
          </a:lstStyle>
          <a:p>
            <a:fld id="{49717063-109B-5A4A-B17B-8C6314FFBF11}" type="slidenum">
              <a:rPr lang="it-IT" smtClean="0"/>
              <a:t>‹N›</a:t>
            </a:fld>
            <a:endParaRPr lang="it-IT"/>
          </a:p>
        </p:txBody>
      </p:sp>
    </p:spTree>
    <p:extLst>
      <p:ext uri="{BB962C8B-B14F-4D97-AF65-F5344CB8AC3E}">
        <p14:creationId xmlns:p14="http://schemas.microsoft.com/office/powerpoint/2010/main" val="13159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a:t>
            </a:fld>
            <a:endParaRPr lang="it-IT" sz="1200">
              <a:latin typeface="+mn-lt"/>
            </a:endParaRPr>
          </a:p>
        </p:txBody>
      </p:sp>
    </p:spTree>
    <p:extLst>
      <p:ext uri="{BB962C8B-B14F-4D97-AF65-F5344CB8AC3E}">
        <p14:creationId xmlns:p14="http://schemas.microsoft.com/office/powerpoint/2010/main" val="120783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10</a:t>
            </a:fld>
            <a:endParaRPr lang="it-IT" sz="1200">
              <a:latin typeface="+mn-lt"/>
            </a:endParaRPr>
          </a:p>
        </p:txBody>
      </p:sp>
    </p:spTree>
    <p:extLst>
      <p:ext uri="{BB962C8B-B14F-4D97-AF65-F5344CB8AC3E}">
        <p14:creationId xmlns:p14="http://schemas.microsoft.com/office/powerpoint/2010/main" val="356499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11</a:t>
            </a:fld>
            <a:endParaRPr lang="it-IT" sz="1200">
              <a:latin typeface="+mn-lt"/>
            </a:endParaRPr>
          </a:p>
        </p:txBody>
      </p:sp>
    </p:spTree>
    <p:extLst>
      <p:ext uri="{BB962C8B-B14F-4D97-AF65-F5344CB8AC3E}">
        <p14:creationId xmlns:p14="http://schemas.microsoft.com/office/powerpoint/2010/main" val="3570932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12</a:t>
            </a:fld>
            <a:endParaRPr lang="it-IT" sz="1200">
              <a:latin typeface="+mn-lt"/>
            </a:endParaRPr>
          </a:p>
        </p:txBody>
      </p:sp>
    </p:spTree>
    <p:extLst>
      <p:ext uri="{BB962C8B-B14F-4D97-AF65-F5344CB8AC3E}">
        <p14:creationId xmlns:p14="http://schemas.microsoft.com/office/powerpoint/2010/main" val="17294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13</a:t>
            </a:fld>
            <a:endParaRPr lang="it-IT" sz="1200">
              <a:latin typeface="+mn-lt"/>
            </a:endParaRPr>
          </a:p>
        </p:txBody>
      </p:sp>
    </p:spTree>
    <p:extLst>
      <p:ext uri="{BB962C8B-B14F-4D97-AF65-F5344CB8AC3E}">
        <p14:creationId xmlns:p14="http://schemas.microsoft.com/office/powerpoint/2010/main" val="3040749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14</a:t>
            </a:fld>
            <a:endParaRPr lang="it-IT" sz="1200">
              <a:latin typeface="+mn-lt"/>
            </a:endParaRPr>
          </a:p>
        </p:txBody>
      </p:sp>
    </p:spTree>
    <p:extLst>
      <p:ext uri="{BB962C8B-B14F-4D97-AF65-F5344CB8AC3E}">
        <p14:creationId xmlns:p14="http://schemas.microsoft.com/office/powerpoint/2010/main" val="3565079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15</a:t>
            </a:fld>
            <a:endParaRPr lang="it-IT" sz="1200">
              <a:latin typeface="+mn-lt"/>
            </a:endParaRPr>
          </a:p>
        </p:txBody>
      </p:sp>
    </p:spTree>
    <p:extLst>
      <p:ext uri="{BB962C8B-B14F-4D97-AF65-F5344CB8AC3E}">
        <p14:creationId xmlns:p14="http://schemas.microsoft.com/office/powerpoint/2010/main" val="2053431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16</a:t>
            </a:fld>
            <a:endParaRPr lang="it-IT" sz="1200">
              <a:latin typeface="+mn-lt"/>
            </a:endParaRPr>
          </a:p>
        </p:txBody>
      </p:sp>
    </p:spTree>
    <p:extLst>
      <p:ext uri="{BB962C8B-B14F-4D97-AF65-F5344CB8AC3E}">
        <p14:creationId xmlns:p14="http://schemas.microsoft.com/office/powerpoint/2010/main" val="807379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17</a:t>
            </a:fld>
            <a:endParaRPr lang="it-IT" sz="1200">
              <a:latin typeface="+mn-lt"/>
            </a:endParaRPr>
          </a:p>
        </p:txBody>
      </p:sp>
    </p:spTree>
    <p:extLst>
      <p:ext uri="{BB962C8B-B14F-4D97-AF65-F5344CB8AC3E}">
        <p14:creationId xmlns:p14="http://schemas.microsoft.com/office/powerpoint/2010/main" val="1514638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18</a:t>
            </a:fld>
            <a:endParaRPr lang="it-IT" sz="1200">
              <a:latin typeface="+mn-lt"/>
            </a:endParaRPr>
          </a:p>
        </p:txBody>
      </p:sp>
    </p:spTree>
    <p:extLst>
      <p:ext uri="{BB962C8B-B14F-4D97-AF65-F5344CB8AC3E}">
        <p14:creationId xmlns:p14="http://schemas.microsoft.com/office/powerpoint/2010/main" val="3418225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19</a:t>
            </a:fld>
            <a:endParaRPr lang="it-IT" sz="1200">
              <a:latin typeface="+mn-lt"/>
            </a:endParaRPr>
          </a:p>
        </p:txBody>
      </p:sp>
    </p:spTree>
    <p:extLst>
      <p:ext uri="{BB962C8B-B14F-4D97-AF65-F5344CB8AC3E}">
        <p14:creationId xmlns:p14="http://schemas.microsoft.com/office/powerpoint/2010/main" val="2947593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2</a:t>
            </a:fld>
            <a:endParaRPr lang="it-IT" sz="1200">
              <a:latin typeface="+mn-lt"/>
            </a:endParaRPr>
          </a:p>
        </p:txBody>
      </p:sp>
    </p:spTree>
    <p:extLst>
      <p:ext uri="{BB962C8B-B14F-4D97-AF65-F5344CB8AC3E}">
        <p14:creationId xmlns:p14="http://schemas.microsoft.com/office/powerpoint/2010/main" val="4142984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20</a:t>
            </a:fld>
            <a:endParaRPr lang="it-IT" sz="1200">
              <a:latin typeface="+mn-lt"/>
            </a:endParaRPr>
          </a:p>
        </p:txBody>
      </p:sp>
    </p:spTree>
    <p:extLst>
      <p:ext uri="{BB962C8B-B14F-4D97-AF65-F5344CB8AC3E}">
        <p14:creationId xmlns:p14="http://schemas.microsoft.com/office/powerpoint/2010/main" val="363971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3</a:t>
            </a:fld>
            <a:endParaRPr lang="it-IT" sz="1200">
              <a:latin typeface="+mn-lt"/>
            </a:endParaRPr>
          </a:p>
        </p:txBody>
      </p:sp>
    </p:spTree>
    <p:extLst>
      <p:ext uri="{BB962C8B-B14F-4D97-AF65-F5344CB8AC3E}">
        <p14:creationId xmlns:p14="http://schemas.microsoft.com/office/powerpoint/2010/main" val="1503364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solidFill>
                  <a:prstClr val="black"/>
                </a:solidFill>
              </a:rPr>
              <a:pPr algn="r">
                <a:defRPr/>
              </a:pPr>
              <a:t>4</a:t>
            </a:fld>
            <a:endParaRPr lang="it-IT" sz="1200">
              <a:solidFill>
                <a:prstClr val="black"/>
              </a:solidFill>
            </a:endParaRPr>
          </a:p>
        </p:txBody>
      </p:sp>
    </p:spTree>
    <p:extLst>
      <p:ext uri="{BB962C8B-B14F-4D97-AF65-F5344CB8AC3E}">
        <p14:creationId xmlns:p14="http://schemas.microsoft.com/office/powerpoint/2010/main" val="141757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5</a:t>
            </a:fld>
            <a:endParaRPr lang="it-IT" sz="1200">
              <a:latin typeface="+mn-lt"/>
            </a:endParaRPr>
          </a:p>
        </p:txBody>
      </p:sp>
    </p:spTree>
    <p:extLst>
      <p:ext uri="{BB962C8B-B14F-4D97-AF65-F5344CB8AC3E}">
        <p14:creationId xmlns:p14="http://schemas.microsoft.com/office/powerpoint/2010/main" val="1128177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6</a:t>
            </a:fld>
            <a:endParaRPr lang="it-IT" sz="1200">
              <a:latin typeface="+mn-lt"/>
            </a:endParaRPr>
          </a:p>
        </p:txBody>
      </p:sp>
    </p:spTree>
    <p:extLst>
      <p:ext uri="{BB962C8B-B14F-4D97-AF65-F5344CB8AC3E}">
        <p14:creationId xmlns:p14="http://schemas.microsoft.com/office/powerpoint/2010/main" val="148449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7</a:t>
            </a:fld>
            <a:endParaRPr lang="it-IT" sz="1200">
              <a:latin typeface="+mn-lt"/>
            </a:endParaRPr>
          </a:p>
        </p:txBody>
      </p:sp>
    </p:spTree>
    <p:extLst>
      <p:ext uri="{BB962C8B-B14F-4D97-AF65-F5344CB8AC3E}">
        <p14:creationId xmlns:p14="http://schemas.microsoft.com/office/powerpoint/2010/main" val="180111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8</a:t>
            </a:fld>
            <a:endParaRPr lang="it-IT" sz="1200">
              <a:latin typeface="+mn-lt"/>
            </a:endParaRPr>
          </a:p>
        </p:txBody>
      </p:sp>
    </p:spTree>
    <p:extLst>
      <p:ext uri="{BB962C8B-B14F-4D97-AF65-F5344CB8AC3E}">
        <p14:creationId xmlns:p14="http://schemas.microsoft.com/office/powerpoint/2010/main" val="1833813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9</a:t>
            </a:fld>
            <a:endParaRPr lang="it-IT" sz="1200">
              <a:latin typeface="+mn-lt"/>
            </a:endParaRPr>
          </a:p>
        </p:txBody>
      </p:sp>
    </p:spTree>
    <p:extLst>
      <p:ext uri="{BB962C8B-B14F-4D97-AF65-F5344CB8AC3E}">
        <p14:creationId xmlns:p14="http://schemas.microsoft.com/office/powerpoint/2010/main" val="3896132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stile</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68D2E4C-46E6-754E-90B2-B3D8DD966FBF}" type="datetimeFigureOut">
              <a:rPr lang="it-IT" smtClean="0"/>
              <a:t>03/04/2023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1705584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68D2E4C-46E6-754E-90B2-B3D8DD966FBF}" type="datetimeFigureOut">
              <a:rPr lang="it-IT" smtClean="0"/>
              <a:t>03/04/2023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160239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68D2E4C-46E6-754E-90B2-B3D8DD966FBF}" type="datetimeFigureOut">
              <a:rPr lang="it-IT" smtClean="0"/>
              <a:t>03/04/2023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207484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68D2E4C-46E6-754E-90B2-B3D8DD966FBF}" type="datetimeFigureOut">
              <a:rPr lang="it-IT" smtClean="0"/>
              <a:t>03/04/2023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68484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stile</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068D2E4C-46E6-754E-90B2-B3D8DD966FBF}" type="datetimeFigureOut">
              <a:rPr lang="it-IT" smtClean="0"/>
              <a:t>03/04/2023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175528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68D2E4C-46E6-754E-90B2-B3D8DD966FBF}" type="datetimeFigureOut">
              <a:rPr lang="it-IT" smtClean="0"/>
              <a:t>03/04/2023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108995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stile</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68D2E4C-46E6-754E-90B2-B3D8DD966FBF}" type="datetimeFigureOut">
              <a:rPr lang="it-IT" smtClean="0"/>
              <a:t>03/04/2023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77516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068D2E4C-46E6-754E-90B2-B3D8DD966FBF}" type="datetimeFigureOut">
              <a:rPr lang="it-IT" smtClean="0"/>
              <a:t>03/04/2023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159003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68D2E4C-46E6-754E-90B2-B3D8DD966FBF}" type="datetimeFigureOut">
              <a:rPr lang="it-IT" smtClean="0"/>
              <a:t>03/04/2023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40530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068D2E4C-46E6-754E-90B2-B3D8DD966FBF}" type="datetimeFigureOut">
              <a:rPr lang="it-IT" smtClean="0"/>
              <a:t>03/04/2023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139579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068D2E4C-46E6-754E-90B2-B3D8DD966FBF}" type="datetimeFigureOut">
              <a:rPr lang="it-IT" smtClean="0"/>
              <a:t>03/04/2023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86320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D2E4C-46E6-754E-90B2-B3D8DD966FBF}" type="datetimeFigureOut">
              <a:rPr lang="it-IT" smtClean="0"/>
              <a:t>03/04/2023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25A6D-4B87-754D-9D75-41BB9893AF58}" type="slidenum">
              <a:rPr lang="it-IT" smtClean="0"/>
              <a:t>‹N›</a:t>
            </a:fld>
            <a:endParaRPr lang="it-IT"/>
          </a:p>
        </p:txBody>
      </p:sp>
    </p:spTree>
    <p:extLst>
      <p:ext uri="{BB962C8B-B14F-4D97-AF65-F5344CB8AC3E}">
        <p14:creationId xmlns:p14="http://schemas.microsoft.com/office/powerpoint/2010/main" val="519116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png"/><Relationship Id="rId7" Type="http://schemas.openxmlformats.org/officeDocument/2006/relationships/diagramQuickStyle" Target="../diagrams/quickStyle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png"/><Relationship Id="rId9" Type="http://schemas.microsoft.com/office/2007/relationships/diagramDrawing" Target="../diagrams/drawing6.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png"/><Relationship Id="rId7" Type="http://schemas.openxmlformats.org/officeDocument/2006/relationships/diagramQuickStyle" Target="../diagrams/quickStyle7.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png"/><Relationship Id="rId9" Type="http://schemas.microsoft.com/office/2007/relationships/diagramDrawing" Target="../diagrams/drawing7.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png"/><Relationship Id="rId7" Type="http://schemas.openxmlformats.org/officeDocument/2006/relationships/diagramQuickStyle" Target="../diagrams/quickStyle8.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png"/><Relationship Id="rId7" Type="http://schemas.openxmlformats.org/officeDocument/2006/relationships/diagramQuickStyle" Target="../diagrams/quickStyle9.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png"/><Relationship Id="rId9" Type="http://schemas.microsoft.com/office/2007/relationships/diagramDrawing" Target="../diagrams/drawing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uniud.it/it/didattica/info-didattiche/piano-di-studio/attivita-formative-professionalizzanti"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riesame 2016/2019 -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pic>
        <p:nvPicPr>
          <p:cNvPr id="22" name="Immagine 21" descr="copertina ESTERNO.jpg"/>
          <p:cNvPicPr>
            <a:picLocks noChangeAspect="1"/>
          </p:cNvPicPr>
          <p:nvPr/>
        </p:nvPicPr>
        <p:blipFill rotWithShape="1">
          <a:blip r:embed="rId5">
            <a:lum bright="70000" contrast="-70000"/>
            <a:extLst>
              <a:ext uri="{28A0092B-C50C-407E-A947-70E740481C1C}">
                <a14:useLocalDpi xmlns:a14="http://schemas.microsoft.com/office/drawing/2010/main" val="0"/>
              </a:ext>
            </a:extLst>
          </a:blip>
          <a:srcRect l="11609" t="295"/>
          <a:stretch/>
        </p:blipFill>
        <p:spPr>
          <a:xfrm>
            <a:off x="0" y="452719"/>
            <a:ext cx="12192000" cy="5943307"/>
          </a:xfrm>
          <a:prstGeom prst="rect">
            <a:avLst/>
          </a:prstGeom>
        </p:spPr>
      </p:pic>
      <p:pic>
        <p:nvPicPr>
          <p:cNvPr id="23" name="Picture 2" descr="http://www.fondazionepertini.it/upload/universit%C3%A0%20udine%20logo.gif"/>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54769" y="892955"/>
            <a:ext cx="5100061" cy="5062834"/>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p:cNvSpPr txBox="1"/>
          <p:nvPr/>
        </p:nvSpPr>
        <p:spPr>
          <a:xfrm>
            <a:off x="754063" y="1635147"/>
            <a:ext cx="10885487" cy="4616648"/>
          </a:xfrm>
          <a:prstGeom prst="rect">
            <a:avLst/>
          </a:prstGeom>
          <a:noFill/>
        </p:spPr>
        <p:txBody>
          <a:bodyPr wrap="square" rtlCol="0">
            <a:spAutoFit/>
          </a:bodyPr>
          <a:lstStyle/>
          <a:p>
            <a:pPr algn="ctr"/>
            <a:r>
              <a:rPr lang="it-IT" sz="6600" b="1" dirty="0"/>
              <a:t>RAPPORTO DI RIESAME </a:t>
            </a:r>
          </a:p>
          <a:p>
            <a:pPr algn="ctr"/>
            <a:r>
              <a:rPr lang="it-IT" sz="6600" b="1" dirty="0"/>
              <a:t>A.A. 2016/2019</a:t>
            </a:r>
          </a:p>
          <a:p>
            <a:pPr algn="ctr"/>
            <a:r>
              <a:rPr lang="it-IT" sz="3600" i="1" dirty="0"/>
              <a:t>Processi, obiettivi ed azioni di qualità</a:t>
            </a:r>
          </a:p>
          <a:p>
            <a:pPr algn="ctr"/>
            <a:endParaRPr lang="it-IT" sz="6000" b="1" dirty="0"/>
          </a:p>
          <a:p>
            <a:pPr algn="ctr"/>
            <a:r>
              <a:rPr lang="it-IT" sz="6600" b="1" dirty="0"/>
              <a:t>CdS in Infermieristica</a:t>
            </a:r>
          </a:p>
        </p:txBody>
      </p:sp>
    </p:spTree>
    <p:extLst>
      <p:ext uri="{BB962C8B-B14F-4D97-AF65-F5344CB8AC3E}">
        <p14:creationId xmlns:p14="http://schemas.microsoft.com/office/powerpoint/2010/main" val="1952508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riesame 2019/2022 -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3" name="CasellaDiTesto 2"/>
          <p:cNvSpPr txBox="1"/>
          <p:nvPr/>
        </p:nvSpPr>
        <p:spPr>
          <a:xfrm>
            <a:off x="9062" y="669719"/>
            <a:ext cx="1538883" cy="5699183"/>
          </a:xfrm>
          <a:prstGeom prst="rect">
            <a:avLst/>
          </a:prstGeom>
          <a:noFill/>
        </p:spPr>
        <p:txBody>
          <a:bodyPr vert="vert270" wrap="square" rtlCol="0">
            <a:spAutoFit/>
          </a:bodyPr>
          <a:lstStyle/>
          <a:p>
            <a:pPr algn="ctr"/>
            <a:r>
              <a:rPr lang="it-IT" sz="4400" b="1" dirty="0"/>
              <a:t>RAPPORTO DI RIESAME 2019/22</a:t>
            </a:r>
          </a:p>
        </p:txBody>
      </p:sp>
      <p:graphicFrame>
        <p:nvGraphicFramePr>
          <p:cNvPr id="4" name="Tabella 3"/>
          <p:cNvGraphicFramePr>
            <a:graphicFrameLocks noGrp="1"/>
          </p:cNvGraphicFramePr>
          <p:nvPr>
            <p:extLst>
              <p:ext uri="{D42A27DB-BD31-4B8C-83A1-F6EECF244321}">
                <p14:modId xmlns:p14="http://schemas.microsoft.com/office/powerpoint/2010/main" val="2867407694"/>
              </p:ext>
            </p:extLst>
          </p:nvPr>
        </p:nvGraphicFramePr>
        <p:xfrm>
          <a:off x="1513940" y="1004693"/>
          <a:ext cx="10678060" cy="4434840"/>
        </p:xfrm>
        <a:graphic>
          <a:graphicData uri="http://schemas.openxmlformats.org/drawingml/2006/table">
            <a:tbl>
              <a:tblPr firstRow="1" bandRow="1">
                <a:tableStyleId>{9DCAF9ED-07DC-4A11-8D7F-57B35C25682E}</a:tableStyleId>
              </a:tblPr>
              <a:tblGrid>
                <a:gridCol w="3960428">
                  <a:extLst>
                    <a:ext uri="{9D8B030D-6E8A-4147-A177-3AD203B41FA5}">
                      <a16:colId xmlns:a16="http://schemas.microsoft.com/office/drawing/2014/main" val="20000"/>
                    </a:ext>
                  </a:extLst>
                </a:gridCol>
                <a:gridCol w="6717632">
                  <a:extLst>
                    <a:ext uri="{9D8B030D-6E8A-4147-A177-3AD203B41FA5}">
                      <a16:colId xmlns:a16="http://schemas.microsoft.com/office/drawing/2014/main" val="20001"/>
                    </a:ext>
                  </a:extLst>
                </a:gridCol>
              </a:tblGrid>
              <a:tr h="348917">
                <a:tc>
                  <a:txBody>
                    <a:bodyPr/>
                    <a:lstStyle/>
                    <a:p>
                      <a:pPr algn="l"/>
                      <a:r>
                        <a:rPr lang="it-IT" sz="1800" dirty="0">
                          <a:solidFill>
                            <a:schemeClr val="bg1"/>
                          </a:solidFill>
                        </a:rPr>
                        <a:t>OBIETTIVI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r>
                        <a:rPr lang="it-IT" sz="1800" dirty="0">
                          <a:solidFill>
                            <a:schemeClr val="bg1"/>
                          </a:solidFill>
                        </a:rPr>
                        <a:t>AZIONI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813349">
                <a:tc>
                  <a:txBody>
                    <a:bodyPr/>
                    <a:lstStyle/>
                    <a:p>
                      <a:pPr lvl="0"/>
                      <a:r>
                        <a:rPr lang="it-IT" sz="1500" b="1" dirty="0"/>
                        <a:t>Potenziare gli interventi di orientamento pre-ammissione al fine di assicurare una comprensione del profilo dell’infermiere, delle sue competenze e delle finalità del CdS.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lgn="l">
                        <a:buFontTx/>
                        <a:buChar char="-"/>
                      </a:pPr>
                      <a:r>
                        <a:rPr lang="it-IT" sz="1500" baseline="0" dirty="0"/>
                        <a:t>Realizzare </a:t>
                      </a:r>
                      <a:r>
                        <a:rPr lang="it-IT" sz="1500" b="1" baseline="0" dirty="0"/>
                        <a:t>iniziative multiple di orientamento</a:t>
                      </a:r>
                      <a:r>
                        <a:rPr lang="it-IT" sz="1500" baseline="0" dirty="0"/>
                        <a:t> (i) a livello delle scuole secondarie; (ii) in sede, come Campus alternanza scuola-lavoro; (iii) e Open </a:t>
                      </a:r>
                      <a:r>
                        <a:rPr lang="it-IT" sz="1500" baseline="0" dirty="0" err="1"/>
                        <a:t>day</a:t>
                      </a:r>
                      <a:r>
                        <a:rPr lang="it-IT" sz="1500" baseline="0" dirty="0"/>
                        <a:t>; </a:t>
                      </a:r>
                    </a:p>
                    <a:p>
                      <a:pPr marL="285750" lvl="0" indent="-285750" algn="l">
                        <a:buFontTx/>
                        <a:buChar char="-"/>
                      </a:pPr>
                      <a:r>
                        <a:rPr lang="it-IT" sz="1500" baseline="0" dirty="0"/>
                        <a:t>Realizzare incontri periodici con il </a:t>
                      </a:r>
                      <a:r>
                        <a:rPr lang="it-IT" sz="1500" b="1" baseline="0" dirty="0"/>
                        <a:t>Delegato per l’Orientamento </a:t>
                      </a:r>
                      <a:r>
                        <a:rPr lang="it-IT" sz="1500" baseline="0" dirty="0"/>
                        <a:t>e suoi uffici per censire target di interesse e realizzare iniziative sul territorio; </a:t>
                      </a:r>
                    </a:p>
                    <a:p>
                      <a:pPr marL="285750" lvl="0" indent="-285750" algn="l">
                        <a:buFontTx/>
                        <a:buChar char="-"/>
                      </a:pPr>
                      <a:r>
                        <a:rPr lang="it-IT" sz="1500" baseline="0" dirty="0"/>
                        <a:t>Tenere monitorate per ciascuna iniziativa quanti studenti hanno partecipato e quanti i candidati potenziali per l’infermieristica; </a:t>
                      </a:r>
                    </a:p>
                    <a:p>
                      <a:pPr marL="285750" lvl="0" indent="-285750" algn="l">
                        <a:buFontTx/>
                        <a:buChar char="-"/>
                      </a:pPr>
                      <a:r>
                        <a:rPr lang="it-IT" sz="1500" baseline="0" dirty="0"/>
                        <a:t>Monitorare gli effetti di tali investimenti raccogliendo dati tra le matricole rispetto a quali iniziative hanno frequentato.</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57235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500" b="1" dirty="0"/>
                        <a:t>Monitorare le ragioni per cui gli studenti della sede di Pn chiedono trasferimento presso quella di Ud e intervenire su quelle evitabili/ modificabili</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500" b="1"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lgn="l">
                        <a:buFontTx/>
                        <a:buChar char="-"/>
                      </a:pPr>
                      <a:r>
                        <a:rPr lang="it-IT" sz="1500" dirty="0"/>
                        <a:t>Monitorare con cadenza annuale le motivazioni tra gli studenti che chiedono </a:t>
                      </a:r>
                      <a:r>
                        <a:rPr lang="it-IT" sz="1500" b="0" dirty="0"/>
                        <a:t>trasferimento dalla sede di Pn a quella di Ud </a:t>
                      </a:r>
                      <a:r>
                        <a:rPr lang="it-IT" sz="1500" dirty="0"/>
                        <a:t>al fine di intervenire sulle cause evitabili;</a:t>
                      </a:r>
                    </a:p>
                    <a:p>
                      <a:pPr marL="285750" lvl="0" indent="-285750" algn="l">
                        <a:buFontTx/>
                        <a:buChar char="-"/>
                      </a:pPr>
                      <a:r>
                        <a:rPr lang="it-IT" sz="1500" b="1" dirty="0"/>
                        <a:t>Intervistare gli studenti </a:t>
                      </a:r>
                      <a:r>
                        <a:rPr lang="it-IT" sz="1500" dirty="0"/>
                        <a:t>che chiedono trasferimento da Pn a Ud e produrre una sintesi al fine di individuare cause suscettibili di intervento (es. orari delle lezioni non allineate con i mezzi di trasporti pubblici) e non suscettibili (es. studenti residenti nella provincia di Ud che sono stati ammessi a Pn); </a:t>
                      </a:r>
                    </a:p>
                    <a:p>
                      <a:pPr marL="285750" lvl="0" indent="-285750" algn="l">
                        <a:buFontTx/>
                        <a:buChar char="-"/>
                      </a:pPr>
                      <a:r>
                        <a:rPr lang="it-IT" sz="1500" dirty="0"/>
                        <a:t>Attivare </a:t>
                      </a:r>
                      <a:r>
                        <a:rPr lang="it-IT" sz="1500" b="1" dirty="0"/>
                        <a:t>strategie di miglioramento </a:t>
                      </a:r>
                      <a:r>
                        <a:rPr lang="it-IT" sz="1500" dirty="0"/>
                        <a:t>sulla base delle indicazioni emerse dalle interviste.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3752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riesame 2019/2022 -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3" name="CasellaDiTesto 2"/>
          <p:cNvSpPr txBox="1"/>
          <p:nvPr/>
        </p:nvSpPr>
        <p:spPr>
          <a:xfrm>
            <a:off x="9062" y="669719"/>
            <a:ext cx="1538883" cy="5699183"/>
          </a:xfrm>
          <a:prstGeom prst="rect">
            <a:avLst/>
          </a:prstGeom>
          <a:noFill/>
        </p:spPr>
        <p:txBody>
          <a:bodyPr vert="vert270" wrap="square" rtlCol="0">
            <a:spAutoFit/>
          </a:bodyPr>
          <a:lstStyle/>
          <a:p>
            <a:pPr algn="ctr"/>
            <a:r>
              <a:rPr lang="it-IT" sz="4400" b="1" dirty="0"/>
              <a:t>RAPPORTO DI RIESAME 2019/22</a:t>
            </a:r>
          </a:p>
        </p:txBody>
      </p:sp>
      <p:graphicFrame>
        <p:nvGraphicFramePr>
          <p:cNvPr id="4" name="Tabella 3"/>
          <p:cNvGraphicFramePr>
            <a:graphicFrameLocks noGrp="1"/>
          </p:cNvGraphicFramePr>
          <p:nvPr>
            <p:extLst>
              <p:ext uri="{D42A27DB-BD31-4B8C-83A1-F6EECF244321}">
                <p14:modId xmlns:p14="http://schemas.microsoft.com/office/powerpoint/2010/main" val="3779872449"/>
              </p:ext>
            </p:extLst>
          </p:nvPr>
        </p:nvGraphicFramePr>
        <p:xfrm>
          <a:off x="1513940" y="425420"/>
          <a:ext cx="10678060" cy="5943481"/>
        </p:xfrm>
        <a:graphic>
          <a:graphicData uri="http://schemas.openxmlformats.org/drawingml/2006/table">
            <a:tbl>
              <a:tblPr firstRow="1" bandRow="1">
                <a:tableStyleId>{9DCAF9ED-07DC-4A11-8D7F-57B35C25682E}</a:tableStyleId>
              </a:tblPr>
              <a:tblGrid>
                <a:gridCol w="3515260">
                  <a:extLst>
                    <a:ext uri="{9D8B030D-6E8A-4147-A177-3AD203B41FA5}">
                      <a16:colId xmlns:a16="http://schemas.microsoft.com/office/drawing/2014/main" val="20000"/>
                    </a:ext>
                  </a:extLst>
                </a:gridCol>
                <a:gridCol w="7162800">
                  <a:extLst>
                    <a:ext uri="{9D8B030D-6E8A-4147-A177-3AD203B41FA5}">
                      <a16:colId xmlns:a16="http://schemas.microsoft.com/office/drawing/2014/main" val="20001"/>
                    </a:ext>
                  </a:extLst>
                </a:gridCol>
              </a:tblGrid>
              <a:tr h="374393">
                <a:tc>
                  <a:txBody>
                    <a:bodyPr/>
                    <a:lstStyle/>
                    <a:p>
                      <a:pPr algn="l"/>
                      <a:r>
                        <a:rPr lang="it-IT" sz="1800" dirty="0">
                          <a:solidFill>
                            <a:schemeClr val="bg1"/>
                          </a:solidFill>
                        </a:rPr>
                        <a:t>OBIETTIVI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r>
                        <a:rPr lang="it-IT" sz="1800" dirty="0">
                          <a:solidFill>
                            <a:schemeClr val="bg1"/>
                          </a:solidFill>
                        </a:rPr>
                        <a:t>AZIONI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3837523">
                <a:tc>
                  <a:txBody>
                    <a:bodyPr/>
                    <a:lstStyle/>
                    <a:p>
                      <a:pPr lvl="0"/>
                      <a:r>
                        <a:rPr lang="it-IT" sz="1500" b="1" dirty="0"/>
                        <a:t>Potenziare il supporto agli studenti nel percorso di elaborazione della tesi e con ritardo di laurea per progressivamente ridurre i ritardi di laurea</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lgn="l">
                        <a:buFontTx/>
                        <a:buChar char="-"/>
                      </a:pPr>
                      <a:r>
                        <a:rPr lang="it-IT" sz="1500" baseline="0" dirty="0"/>
                        <a:t>Monitorare in sede collegiale i dati al fine di identificare se la loro instabilità è legata all’estrazione (i CdS delle professioni sanitarie hanno solo </a:t>
                      </a:r>
                      <a:r>
                        <a:rPr lang="it-IT" sz="1500" b="1" baseline="0" dirty="0"/>
                        <a:t>due sessioni di laurea</a:t>
                      </a:r>
                      <a:r>
                        <a:rPr lang="it-IT" sz="1500" baseline="0" dirty="0"/>
                        <a:t>, aprile e novembre) o se riflettono un problema reale; </a:t>
                      </a:r>
                    </a:p>
                    <a:p>
                      <a:pPr marL="285750" lvl="0" indent="-285750" algn="l">
                        <a:buFontTx/>
                        <a:buChar char="-"/>
                      </a:pPr>
                      <a:r>
                        <a:rPr lang="it-IT" sz="1500" baseline="0" dirty="0"/>
                        <a:t>Identificare </a:t>
                      </a:r>
                      <a:r>
                        <a:rPr lang="it-IT" sz="1500" b="1" baseline="0" dirty="0"/>
                        <a:t>cause potenziali </a:t>
                      </a:r>
                      <a:r>
                        <a:rPr lang="it-IT" sz="1500" baseline="0" dirty="0"/>
                        <a:t>(es. esame inglese, supporto per elaborazione tesi); </a:t>
                      </a:r>
                    </a:p>
                    <a:p>
                      <a:pPr marL="285750" lvl="0" indent="-285750" algn="l">
                        <a:buFontTx/>
                        <a:buChar char="-"/>
                      </a:pPr>
                      <a:r>
                        <a:rPr lang="it-IT" sz="1500" baseline="0" dirty="0"/>
                        <a:t>Attivare azioni di </a:t>
                      </a:r>
                      <a:r>
                        <a:rPr lang="it-IT" sz="1500" b="1" baseline="0" dirty="0"/>
                        <a:t>supporto ad hoc </a:t>
                      </a:r>
                      <a:r>
                        <a:rPr lang="it-IT" sz="1500" baseline="0" dirty="0"/>
                        <a:t>monitorando gli studenti in ritardo di laurea per comprendere ragioni specifiche; </a:t>
                      </a:r>
                    </a:p>
                    <a:p>
                      <a:pPr marL="285750" lvl="0" indent="-285750" algn="l">
                        <a:buFontTx/>
                        <a:buChar char="-"/>
                      </a:pPr>
                      <a:r>
                        <a:rPr lang="it-IT" sz="1500" baseline="0" dirty="0"/>
                        <a:t>Rivedere le </a:t>
                      </a:r>
                      <a:r>
                        <a:rPr lang="it-IT" sz="1500" b="1" baseline="0" dirty="0"/>
                        <a:t>Linee Guida per l’esame finale </a:t>
                      </a:r>
                      <a:r>
                        <a:rPr lang="it-IT" sz="1500" baseline="0" dirty="0"/>
                        <a:t>al fine di offrire informazioni efficaci; </a:t>
                      </a:r>
                    </a:p>
                    <a:p>
                      <a:pPr marL="285750" lvl="0" indent="-285750" algn="l">
                        <a:buFontTx/>
                        <a:buChar char="-"/>
                      </a:pPr>
                      <a:r>
                        <a:rPr lang="it-IT" sz="1500" baseline="0" dirty="0"/>
                        <a:t>Attivare </a:t>
                      </a:r>
                      <a:r>
                        <a:rPr lang="it-IT" sz="1500" b="1" baseline="0" dirty="0"/>
                        <a:t>seminari ad hoc </a:t>
                      </a:r>
                      <a:r>
                        <a:rPr lang="it-IT" sz="1500" baseline="0" dirty="0"/>
                        <a:t>sull’elaborazione della tesi per gli studenti del terzo anno al fine di illustrare loro il percorso, chiarire dubbi e offrire indicazioni; </a:t>
                      </a:r>
                    </a:p>
                    <a:p>
                      <a:pPr marL="285750" lvl="0" indent="-285750" algn="l">
                        <a:buFontTx/>
                        <a:buChar char="-"/>
                      </a:pPr>
                      <a:r>
                        <a:rPr lang="it-IT" sz="1500" baseline="0" dirty="0"/>
                        <a:t>Attivare sinergie con le </a:t>
                      </a:r>
                      <a:r>
                        <a:rPr lang="it-IT" sz="1500" b="1" baseline="0" dirty="0"/>
                        <a:t>risorse bibliotecarie di Ateneo </a:t>
                      </a:r>
                      <a:r>
                        <a:rPr lang="it-IT" sz="1500" baseline="0" dirty="0"/>
                        <a:t>al fine di sostenere gli studenti nella ricerca della letteratura; </a:t>
                      </a:r>
                    </a:p>
                    <a:p>
                      <a:pPr marL="285750" lvl="0" indent="-285750" algn="l">
                        <a:buFontTx/>
                        <a:buChar char="-"/>
                      </a:pPr>
                      <a:r>
                        <a:rPr lang="it-IT" sz="1500" baseline="0" dirty="0"/>
                        <a:t>Offrire uno </a:t>
                      </a:r>
                      <a:r>
                        <a:rPr lang="it-IT" sz="1500" b="1" baseline="0" dirty="0"/>
                        <a:t>sportello di orientamento</a:t>
                      </a:r>
                      <a:r>
                        <a:rPr lang="it-IT" sz="1500" baseline="0" dirty="0"/>
                        <a:t> a cadenza settimanale ampliando il coinvolgimento di tutti i Docenti del CdS nella realizzazione di progetti di tesi con gli studenti; </a:t>
                      </a:r>
                    </a:p>
                    <a:p>
                      <a:pPr marL="285750" lvl="0" indent="-285750" algn="l">
                        <a:buFontTx/>
                        <a:buChar char="-"/>
                      </a:pPr>
                      <a:r>
                        <a:rPr lang="it-IT" sz="1500" baseline="0" dirty="0"/>
                        <a:t>Contattare gli studenti che sono in ritardo di laurea (&gt; 1 anno) e esplorare le cause e le strategie di superamento.</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173156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500" b="1" dirty="0"/>
                        <a:t>Proseguire nelle azioni di coinvolgimento di Docenti universitari nella didattica del CdS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lgn="l">
                        <a:buFontTx/>
                        <a:buChar char="-"/>
                      </a:pPr>
                      <a:r>
                        <a:rPr lang="it-IT" sz="1500" b="1" dirty="0"/>
                        <a:t>Coinvolgere Docenti universitari </a:t>
                      </a:r>
                      <a:r>
                        <a:rPr lang="it-IT" sz="1500" dirty="0"/>
                        <a:t>nel CdS promuovendo la loro partecipazione attiva negli organi collegiali; </a:t>
                      </a:r>
                    </a:p>
                    <a:p>
                      <a:pPr marL="285750" lvl="0" indent="-285750" algn="l">
                        <a:buFontTx/>
                        <a:buChar char="-"/>
                      </a:pPr>
                      <a:r>
                        <a:rPr lang="it-IT" sz="1500" dirty="0"/>
                        <a:t>Promuovere il coinvolgimento dei responsabili dei SSD nella fase di distribuzione dei carichi didattici; </a:t>
                      </a:r>
                    </a:p>
                    <a:p>
                      <a:pPr marL="285750" lvl="0" indent="-285750" algn="l">
                        <a:buFontTx/>
                        <a:buChar char="-"/>
                      </a:pPr>
                      <a:r>
                        <a:rPr lang="it-IT" sz="1500" dirty="0"/>
                        <a:t>Promuovere </a:t>
                      </a:r>
                      <a:r>
                        <a:rPr lang="it-IT" sz="1500" b="1" dirty="0"/>
                        <a:t>incontri di Insegnamento </a:t>
                      </a:r>
                      <a:r>
                        <a:rPr lang="it-IT" sz="1500" dirty="0"/>
                        <a:t>con i Presidenti di Insegnamento;</a:t>
                      </a:r>
                    </a:p>
                    <a:p>
                      <a:pPr marL="285750" lvl="0" indent="-285750" algn="l">
                        <a:buFontTx/>
                        <a:buChar char="-"/>
                      </a:pPr>
                      <a:r>
                        <a:rPr lang="it-IT" sz="1500" dirty="0"/>
                        <a:t>Comprendere eventuali cause di trend negativi e individuare specifiche soluzioni anche con il coinvolgimento del Dipartimento di Area Medica.</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3296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Monitoraggio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graphicFrame>
        <p:nvGraphicFramePr>
          <p:cNvPr id="3" name="Diagramma 2"/>
          <p:cNvGraphicFramePr/>
          <p:nvPr>
            <p:extLst>
              <p:ext uri="{D42A27DB-BD31-4B8C-83A1-F6EECF244321}">
                <p14:modId xmlns:p14="http://schemas.microsoft.com/office/powerpoint/2010/main" val="1946147166"/>
              </p:ext>
            </p:extLst>
          </p:nvPr>
        </p:nvGraphicFramePr>
        <p:xfrm>
          <a:off x="0" y="419879"/>
          <a:ext cx="12192000" cy="59230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CasellaDiTesto 3"/>
          <p:cNvSpPr txBox="1"/>
          <p:nvPr/>
        </p:nvSpPr>
        <p:spPr>
          <a:xfrm>
            <a:off x="9945365" y="1560308"/>
            <a:ext cx="2161250" cy="523220"/>
          </a:xfrm>
          <a:prstGeom prst="rect">
            <a:avLst/>
          </a:prstGeom>
          <a:solidFill>
            <a:srgbClr val="FFC617"/>
          </a:solidFill>
        </p:spPr>
        <p:txBody>
          <a:bodyPr wrap="square" rtlCol="0">
            <a:spAutoFit/>
          </a:bodyPr>
          <a:lstStyle/>
          <a:p>
            <a:r>
              <a:rPr lang="it-IT" sz="1400" dirty="0"/>
              <a:t>Sezione 1. </a:t>
            </a:r>
          </a:p>
          <a:p>
            <a:r>
              <a:rPr lang="it-IT" sz="1400" i="1" dirty="0"/>
              <a:t>Monitorare i cambiamenti </a:t>
            </a:r>
          </a:p>
        </p:txBody>
      </p:sp>
      <p:sp>
        <p:nvSpPr>
          <p:cNvPr id="18" name="CasellaDiTesto 17"/>
          <p:cNvSpPr txBox="1"/>
          <p:nvPr/>
        </p:nvSpPr>
        <p:spPr>
          <a:xfrm>
            <a:off x="9943359" y="2176038"/>
            <a:ext cx="2165262" cy="738664"/>
          </a:xfrm>
          <a:prstGeom prst="rect">
            <a:avLst/>
          </a:prstGeom>
          <a:solidFill>
            <a:srgbClr val="5B9BD5"/>
          </a:solidFill>
        </p:spPr>
        <p:txBody>
          <a:bodyPr wrap="square" rtlCol="0">
            <a:spAutoFit/>
          </a:bodyPr>
          <a:lstStyle/>
          <a:p>
            <a:r>
              <a:rPr lang="it-IT" sz="1400" dirty="0"/>
              <a:t>Sezione 2. </a:t>
            </a:r>
            <a:r>
              <a:rPr lang="it-IT" sz="1400" i="1" dirty="0"/>
              <a:t>Multiprofessionalità ed internazionalizzazione </a:t>
            </a:r>
          </a:p>
        </p:txBody>
      </p:sp>
      <p:sp>
        <p:nvSpPr>
          <p:cNvPr id="22" name="CasellaDiTesto 21"/>
          <p:cNvSpPr txBox="1"/>
          <p:nvPr/>
        </p:nvSpPr>
        <p:spPr>
          <a:xfrm>
            <a:off x="9947374" y="3033816"/>
            <a:ext cx="2161247" cy="523220"/>
          </a:xfrm>
          <a:prstGeom prst="rect">
            <a:avLst/>
          </a:prstGeom>
          <a:solidFill>
            <a:srgbClr val="A9D18E"/>
          </a:solidFill>
        </p:spPr>
        <p:txBody>
          <a:bodyPr wrap="square" rtlCol="0">
            <a:spAutoFit/>
          </a:bodyPr>
          <a:lstStyle/>
          <a:p>
            <a:r>
              <a:rPr lang="it-IT" sz="1400" dirty="0"/>
              <a:t>Sezione 3. </a:t>
            </a:r>
          </a:p>
          <a:p>
            <a:r>
              <a:rPr lang="it-IT" sz="1400" i="1" dirty="0"/>
              <a:t>Aspetti logistici</a:t>
            </a:r>
          </a:p>
        </p:txBody>
      </p:sp>
      <p:sp>
        <p:nvSpPr>
          <p:cNvPr id="23" name="CasellaDiTesto 22"/>
          <p:cNvSpPr txBox="1"/>
          <p:nvPr/>
        </p:nvSpPr>
        <p:spPr>
          <a:xfrm>
            <a:off x="9955403" y="3675724"/>
            <a:ext cx="2161249" cy="523220"/>
          </a:xfrm>
          <a:prstGeom prst="rect">
            <a:avLst/>
          </a:prstGeom>
          <a:solidFill>
            <a:srgbClr val="A6A6A6"/>
          </a:solidFill>
        </p:spPr>
        <p:txBody>
          <a:bodyPr wrap="square" rtlCol="0">
            <a:spAutoFit/>
          </a:bodyPr>
          <a:lstStyle/>
          <a:p>
            <a:r>
              <a:rPr lang="it-IT" sz="1400" dirty="0"/>
              <a:t>Sezione 4 </a:t>
            </a:r>
          </a:p>
          <a:p>
            <a:r>
              <a:rPr lang="it-IT" sz="1400" i="1" dirty="0"/>
              <a:t>Sistemi informativi</a:t>
            </a:r>
          </a:p>
        </p:txBody>
      </p:sp>
      <p:sp>
        <p:nvSpPr>
          <p:cNvPr id="24" name="CasellaDiTesto 23"/>
          <p:cNvSpPr txBox="1"/>
          <p:nvPr/>
        </p:nvSpPr>
        <p:spPr>
          <a:xfrm>
            <a:off x="9955402" y="4311071"/>
            <a:ext cx="2161250" cy="523220"/>
          </a:xfrm>
          <a:prstGeom prst="rect">
            <a:avLst/>
          </a:prstGeom>
          <a:solidFill>
            <a:srgbClr val="F4B183"/>
          </a:solidFill>
        </p:spPr>
        <p:txBody>
          <a:bodyPr wrap="square" rtlCol="0">
            <a:spAutoFit/>
          </a:bodyPr>
          <a:lstStyle/>
          <a:p>
            <a:r>
              <a:rPr lang="it-IT" sz="1400" dirty="0"/>
              <a:t>Sezione 5. </a:t>
            </a:r>
          </a:p>
          <a:p>
            <a:r>
              <a:rPr lang="it-IT" sz="1400" i="1" dirty="0"/>
              <a:t>Orientamento e supporto</a:t>
            </a:r>
          </a:p>
        </p:txBody>
      </p:sp>
    </p:spTree>
    <p:extLst>
      <p:ext uri="{BB962C8B-B14F-4D97-AF65-F5344CB8AC3E}">
        <p14:creationId xmlns:p14="http://schemas.microsoft.com/office/powerpoint/2010/main" val="164764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Monitoraggio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graphicFrame>
        <p:nvGraphicFramePr>
          <p:cNvPr id="3" name="Diagramma 2"/>
          <p:cNvGraphicFramePr/>
          <p:nvPr>
            <p:extLst>
              <p:ext uri="{D42A27DB-BD31-4B8C-83A1-F6EECF244321}">
                <p14:modId xmlns:p14="http://schemas.microsoft.com/office/powerpoint/2010/main" val="3947365131"/>
              </p:ext>
            </p:extLst>
          </p:nvPr>
        </p:nvGraphicFramePr>
        <p:xfrm>
          <a:off x="0" y="419879"/>
          <a:ext cx="12192000" cy="59230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CasellaDiTesto 3"/>
          <p:cNvSpPr txBox="1"/>
          <p:nvPr/>
        </p:nvSpPr>
        <p:spPr>
          <a:xfrm>
            <a:off x="9945365" y="1560308"/>
            <a:ext cx="2161250" cy="523220"/>
          </a:xfrm>
          <a:prstGeom prst="rect">
            <a:avLst/>
          </a:prstGeom>
          <a:solidFill>
            <a:srgbClr val="FFC617"/>
          </a:solidFill>
        </p:spPr>
        <p:txBody>
          <a:bodyPr wrap="square" rtlCol="0">
            <a:spAutoFit/>
          </a:bodyPr>
          <a:lstStyle/>
          <a:p>
            <a:r>
              <a:rPr lang="it-IT" sz="1400" dirty="0"/>
              <a:t>Sezione 1. </a:t>
            </a:r>
          </a:p>
          <a:p>
            <a:r>
              <a:rPr lang="it-IT" sz="1400" i="1" dirty="0"/>
              <a:t>Monitorare i cambiamenti </a:t>
            </a:r>
          </a:p>
        </p:txBody>
      </p:sp>
      <p:sp>
        <p:nvSpPr>
          <p:cNvPr id="18" name="CasellaDiTesto 17"/>
          <p:cNvSpPr txBox="1"/>
          <p:nvPr/>
        </p:nvSpPr>
        <p:spPr>
          <a:xfrm>
            <a:off x="9943359" y="2176038"/>
            <a:ext cx="2165262" cy="738664"/>
          </a:xfrm>
          <a:prstGeom prst="rect">
            <a:avLst/>
          </a:prstGeom>
          <a:solidFill>
            <a:srgbClr val="5B9BD5"/>
          </a:solidFill>
        </p:spPr>
        <p:txBody>
          <a:bodyPr wrap="square" rtlCol="0">
            <a:spAutoFit/>
          </a:bodyPr>
          <a:lstStyle/>
          <a:p>
            <a:r>
              <a:rPr lang="it-IT" sz="1400" dirty="0"/>
              <a:t>Sezione 2. </a:t>
            </a:r>
            <a:r>
              <a:rPr lang="it-IT" sz="1400" i="1" dirty="0"/>
              <a:t>Multiprofessionalità ed internazionalizzazione </a:t>
            </a:r>
          </a:p>
        </p:txBody>
      </p:sp>
      <p:sp>
        <p:nvSpPr>
          <p:cNvPr id="22" name="CasellaDiTesto 21"/>
          <p:cNvSpPr txBox="1"/>
          <p:nvPr/>
        </p:nvSpPr>
        <p:spPr>
          <a:xfrm>
            <a:off x="9947374" y="3033816"/>
            <a:ext cx="2161247" cy="523220"/>
          </a:xfrm>
          <a:prstGeom prst="rect">
            <a:avLst/>
          </a:prstGeom>
          <a:solidFill>
            <a:srgbClr val="A9D18E"/>
          </a:solidFill>
        </p:spPr>
        <p:txBody>
          <a:bodyPr wrap="square" rtlCol="0">
            <a:spAutoFit/>
          </a:bodyPr>
          <a:lstStyle/>
          <a:p>
            <a:r>
              <a:rPr lang="it-IT" sz="1400" dirty="0"/>
              <a:t>Sezione 3. </a:t>
            </a:r>
          </a:p>
          <a:p>
            <a:r>
              <a:rPr lang="it-IT" sz="1400" i="1" dirty="0"/>
              <a:t>Aspetti logistici</a:t>
            </a:r>
          </a:p>
        </p:txBody>
      </p:sp>
      <p:sp>
        <p:nvSpPr>
          <p:cNvPr id="23" name="CasellaDiTesto 22"/>
          <p:cNvSpPr txBox="1"/>
          <p:nvPr/>
        </p:nvSpPr>
        <p:spPr>
          <a:xfrm>
            <a:off x="9955403" y="3675724"/>
            <a:ext cx="2161249" cy="523220"/>
          </a:xfrm>
          <a:prstGeom prst="rect">
            <a:avLst/>
          </a:prstGeom>
          <a:solidFill>
            <a:srgbClr val="A6A6A6"/>
          </a:solidFill>
        </p:spPr>
        <p:txBody>
          <a:bodyPr wrap="square" rtlCol="0">
            <a:spAutoFit/>
          </a:bodyPr>
          <a:lstStyle/>
          <a:p>
            <a:r>
              <a:rPr lang="it-IT" sz="1400" dirty="0"/>
              <a:t>Sezione 4 </a:t>
            </a:r>
          </a:p>
          <a:p>
            <a:r>
              <a:rPr lang="it-IT" sz="1400" i="1" dirty="0"/>
              <a:t>Sistemi informativi</a:t>
            </a:r>
          </a:p>
        </p:txBody>
      </p:sp>
      <p:sp>
        <p:nvSpPr>
          <p:cNvPr id="24" name="CasellaDiTesto 23"/>
          <p:cNvSpPr txBox="1"/>
          <p:nvPr/>
        </p:nvSpPr>
        <p:spPr>
          <a:xfrm>
            <a:off x="9955402" y="4311071"/>
            <a:ext cx="2161250" cy="523220"/>
          </a:xfrm>
          <a:prstGeom prst="rect">
            <a:avLst/>
          </a:prstGeom>
          <a:solidFill>
            <a:srgbClr val="F4B183"/>
          </a:solidFill>
        </p:spPr>
        <p:txBody>
          <a:bodyPr wrap="square" rtlCol="0">
            <a:spAutoFit/>
          </a:bodyPr>
          <a:lstStyle/>
          <a:p>
            <a:r>
              <a:rPr lang="it-IT" sz="1400" dirty="0"/>
              <a:t>Sezione 5. </a:t>
            </a:r>
          </a:p>
          <a:p>
            <a:r>
              <a:rPr lang="it-IT" sz="1400" i="1" dirty="0"/>
              <a:t>Orientamento e supporto</a:t>
            </a:r>
          </a:p>
        </p:txBody>
      </p:sp>
    </p:spTree>
    <p:extLst>
      <p:ext uri="{BB962C8B-B14F-4D97-AF65-F5344CB8AC3E}">
        <p14:creationId xmlns:p14="http://schemas.microsoft.com/office/powerpoint/2010/main" val="60302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Monitoraggio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graphicFrame>
        <p:nvGraphicFramePr>
          <p:cNvPr id="3" name="Diagramma 2"/>
          <p:cNvGraphicFramePr/>
          <p:nvPr>
            <p:extLst>
              <p:ext uri="{D42A27DB-BD31-4B8C-83A1-F6EECF244321}">
                <p14:modId xmlns:p14="http://schemas.microsoft.com/office/powerpoint/2010/main" val="4038358908"/>
              </p:ext>
            </p:extLst>
          </p:nvPr>
        </p:nvGraphicFramePr>
        <p:xfrm>
          <a:off x="0" y="419879"/>
          <a:ext cx="12192000" cy="59230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CasellaDiTesto 3"/>
          <p:cNvSpPr txBox="1"/>
          <p:nvPr/>
        </p:nvSpPr>
        <p:spPr>
          <a:xfrm>
            <a:off x="9945365" y="1560308"/>
            <a:ext cx="2161250" cy="523220"/>
          </a:xfrm>
          <a:prstGeom prst="rect">
            <a:avLst/>
          </a:prstGeom>
          <a:solidFill>
            <a:srgbClr val="FFC617"/>
          </a:solidFill>
        </p:spPr>
        <p:txBody>
          <a:bodyPr wrap="square" rtlCol="0">
            <a:spAutoFit/>
          </a:bodyPr>
          <a:lstStyle/>
          <a:p>
            <a:r>
              <a:rPr lang="it-IT" sz="1400" dirty="0"/>
              <a:t>Sezione 1. </a:t>
            </a:r>
          </a:p>
          <a:p>
            <a:r>
              <a:rPr lang="it-IT" sz="1400" i="1" dirty="0"/>
              <a:t>Monitorare i cambiamenti </a:t>
            </a:r>
          </a:p>
        </p:txBody>
      </p:sp>
      <p:sp>
        <p:nvSpPr>
          <p:cNvPr id="18" name="CasellaDiTesto 17"/>
          <p:cNvSpPr txBox="1"/>
          <p:nvPr/>
        </p:nvSpPr>
        <p:spPr>
          <a:xfrm>
            <a:off x="9943359" y="2176038"/>
            <a:ext cx="2165262" cy="738664"/>
          </a:xfrm>
          <a:prstGeom prst="rect">
            <a:avLst/>
          </a:prstGeom>
          <a:solidFill>
            <a:srgbClr val="5B9BD5"/>
          </a:solidFill>
        </p:spPr>
        <p:txBody>
          <a:bodyPr wrap="square" rtlCol="0">
            <a:spAutoFit/>
          </a:bodyPr>
          <a:lstStyle/>
          <a:p>
            <a:r>
              <a:rPr lang="it-IT" sz="1400" dirty="0"/>
              <a:t>Sezione 2. </a:t>
            </a:r>
            <a:r>
              <a:rPr lang="it-IT" sz="1400" i="1" dirty="0"/>
              <a:t>Multiprofessionalità ed internazionalizzazione </a:t>
            </a:r>
          </a:p>
        </p:txBody>
      </p:sp>
      <p:sp>
        <p:nvSpPr>
          <p:cNvPr id="22" name="CasellaDiTesto 21"/>
          <p:cNvSpPr txBox="1"/>
          <p:nvPr/>
        </p:nvSpPr>
        <p:spPr>
          <a:xfrm>
            <a:off x="9947374" y="3033816"/>
            <a:ext cx="2161247" cy="523220"/>
          </a:xfrm>
          <a:prstGeom prst="rect">
            <a:avLst/>
          </a:prstGeom>
          <a:solidFill>
            <a:srgbClr val="A9D18E"/>
          </a:solidFill>
        </p:spPr>
        <p:txBody>
          <a:bodyPr wrap="square" rtlCol="0">
            <a:spAutoFit/>
          </a:bodyPr>
          <a:lstStyle/>
          <a:p>
            <a:r>
              <a:rPr lang="it-IT" sz="1400" dirty="0"/>
              <a:t>Sezione 3. </a:t>
            </a:r>
          </a:p>
          <a:p>
            <a:r>
              <a:rPr lang="it-IT" sz="1400" i="1" dirty="0"/>
              <a:t>Aspetti logistici</a:t>
            </a:r>
          </a:p>
        </p:txBody>
      </p:sp>
      <p:sp>
        <p:nvSpPr>
          <p:cNvPr id="23" name="CasellaDiTesto 22"/>
          <p:cNvSpPr txBox="1"/>
          <p:nvPr/>
        </p:nvSpPr>
        <p:spPr>
          <a:xfrm>
            <a:off x="9955403" y="3675724"/>
            <a:ext cx="2161249" cy="523220"/>
          </a:xfrm>
          <a:prstGeom prst="rect">
            <a:avLst/>
          </a:prstGeom>
          <a:solidFill>
            <a:srgbClr val="A6A6A6"/>
          </a:solidFill>
        </p:spPr>
        <p:txBody>
          <a:bodyPr wrap="square" rtlCol="0">
            <a:spAutoFit/>
          </a:bodyPr>
          <a:lstStyle/>
          <a:p>
            <a:r>
              <a:rPr lang="it-IT" sz="1400" dirty="0"/>
              <a:t>Sezione 4 </a:t>
            </a:r>
          </a:p>
          <a:p>
            <a:r>
              <a:rPr lang="it-IT" sz="1400" i="1" dirty="0"/>
              <a:t>Sistemi informativi</a:t>
            </a:r>
          </a:p>
        </p:txBody>
      </p:sp>
      <p:sp>
        <p:nvSpPr>
          <p:cNvPr id="24" name="CasellaDiTesto 23"/>
          <p:cNvSpPr txBox="1"/>
          <p:nvPr/>
        </p:nvSpPr>
        <p:spPr>
          <a:xfrm>
            <a:off x="9955402" y="4311071"/>
            <a:ext cx="2161250" cy="523220"/>
          </a:xfrm>
          <a:prstGeom prst="rect">
            <a:avLst/>
          </a:prstGeom>
          <a:solidFill>
            <a:srgbClr val="F4B183"/>
          </a:solidFill>
        </p:spPr>
        <p:txBody>
          <a:bodyPr wrap="square" rtlCol="0">
            <a:spAutoFit/>
          </a:bodyPr>
          <a:lstStyle/>
          <a:p>
            <a:r>
              <a:rPr lang="it-IT" sz="1400" dirty="0"/>
              <a:t>Sezione 5. </a:t>
            </a:r>
          </a:p>
          <a:p>
            <a:r>
              <a:rPr lang="it-IT" sz="1400" i="1" dirty="0"/>
              <a:t>Orientamento e supporto</a:t>
            </a:r>
          </a:p>
        </p:txBody>
      </p:sp>
    </p:spTree>
    <p:extLst>
      <p:ext uri="{BB962C8B-B14F-4D97-AF65-F5344CB8AC3E}">
        <p14:creationId xmlns:p14="http://schemas.microsoft.com/office/powerpoint/2010/main" val="1073458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Monitoraggio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graphicFrame>
        <p:nvGraphicFramePr>
          <p:cNvPr id="3" name="Diagramma 2"/>
          <p:cNvGraphicFramePr/>
          <p:nvPr>
            <p:extLst>
              <p:ext uri="{D42A27DB-BD31-4B8C-83A1-F6EECF244321}">
                <p14:modId xmlns:p14="http://schemas.microsoft.com/office/powerpoint/2010/main" val="1865801190"/>
              </p:ext>
            </p:extLst>
          </p:nvPr>
        </p:nvGraphicFramePr>
        <p:xfrm>
          <a:off x="0" y="419879"/>
          <a:ext cx="12192000" cy="59230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CasellaDiTesto 3"/>
          <p:cNvSpPr txBox="1"/>
          <p:nvPr/>
        </p:nvSpPr>
        <p:spPr>
          <a:xfrm>
            <a:off x="9945365" y="1560308"/>
            <a:ext cx="2161250" cy="523220"/>
          </a:xfrm>
          <a:prstGeom prst="rect">
            <a:avLst/>
          </a:prstGeom>
          <a:solidFill>
            <a:srgbClr val="FFC617"/>
          </a:solidFill>
        </p:spPr>
        <p:txBody>
          <a:bodyPr wrap="square" rtlCol="0">
            <a:spAutoFit/>
          </a:bodyPr>
          <a:lstStyle/>
          <a:p>
            <a:r>
              <a:rPr lang="it-IT" sz="1400" dirty="0"/>
              <a:t>Sezione 1. </a:t>
            </a:r>
          </a:p>
          <a:p>
            <a:r>
              <a:rPr lang="it-IT" sz="1400" i="1" dirty="0"/>
              <a:t>Monitorare i cambiamenti </a:t>
            </a:r>
          </a:p>
        </p:txBody>
      </p:sp>
      <p:sp>
        <p:nvSpPr>
          <p:cNvPr id="18" name="CasellaDiTesto 17"/>
          <p:cNvSpPr txBox="1"/>
          <p:nvPr/>
        </p:nvSpPr>
        <p:spPr>
          <a:xfrm>
            <a:off x="9943359" y="2176038"/>
            <a:ext cx="2165262" cy="738664"/>
          </a:xfrm>
          <a:prstGeom prst="rect">
            <a:avLst/>
          </a:prstGeom>
          <a:solidFill>
            <a:srgbClr val="5B9BD5"/>
          </a:solidFill>
        </p:spPr>
        <p:txBody>
          <a:bodyPr wrap="square" rtlCol="0">
            <a:spAutoFit/>
          </a:bodyPr>
          <a:lstStyle/>
          <a:p>
            <a:r>
              <a:rPr lang="it-IT" sz="1400" dirty="0"/>
              <a:t>Sezione 2. </a:t>
            </a:r>
            <a:r>
              <a:rPr lang="it-IT" sz="1400" i="1" dirty="0"/>
              <a:t>Multiprofessionalità ed internazionalizzazione </a:t>
            </a:r>
          </a:p>
        </p:txBody>
      </p:sp>
      <p:sp>
        <p:nvSpPr>
          <p:cNvPr id="22" name="CasellaDiTesto 21"/>
          <p:cNvSpPr txBox="1"/>
          <p:nvPr/>
        </p:nvSpPr>
        <p:spPr>
          <a:xfrm>
            <a:off x="9947374" y="3033816"/>
            <a:ext cx="2161247" cy="523220"/>
          </a:xfrm>
          <a:prstGeom prst="rect">
            <a:avLst/>
          </a:prstGeom>
          <a:solidFill>
            <a:srgbClr val="A9D18E"/>
          </a:solidFill>
        </p:spPr>
        <p:txBody>
          <a:bodyPr wrap="square" rtlCol="0">
            <a:spAutoFit/>
          </a:bodyPr>
          <a:lstStyle/>
          <a:p>
            <a:r>
              <a:rPr lang="it-IT" sz="1400" dirty="0"/>
              <a:t>Sezione 3. </a:t>
            </a:r>
          </a:p>
          <a:p>
            <a:r>
              <a:rPr lang="it-IT" sz="1400" i="1" dirty="0"/>
              <a:t>Aspetti logistici</a:t>
            </a:r>
          </a:p>
        </p:txBody>
      </p:sp>
      <p:sp>
        <p:nvSpPr>
          <p:cNvPr id="23" name="CasellaDiTesto 22"/>
          <p:cNvSpPr txBox="1"/>
          <p:nvPr/>
        </p:nvSpPr>
        <p:spPr>
          <a:xfrm>
            <a:off x="9955403" y="3675724"/>
            <a:ext cx="2161249" cy="523220"/>
          </a:xfrm>
          <a:prstGeom prst="rect">
            <a:avLst/>
          </a:prstGeom>
          <a:solidFill>
            <a:srgbClr val="A6A6A6"/>
          </a:solidFill>
        </p:spPr>
        <p:txBody>
          <a:bodyPr wrap="square" rtlCol="0">
            <a:spAutoFit/>
          </a:bodyPr>
          <a:lstStyle/>
          <a:p>
            <a:r>
              <a:rPr lang="it-IT" sz="1400" dirty="0"/>
              <a:t>Sezione 4 </a:t>
            </a:r>
          </a:p>
          <a:p>
            <a:r>
              <a:rPr lang="it-IT" sz="1400" i="1" dirty="0"/>
              <a:t>Sistemi informativi</a:t>
            </a:r>
          </a:p>
        </p:txBody>
      </p:sp>
      <p:sp>
        <p:nvSpPr>
          <p:cNvPr id="24" name="CasellaDiTesto 23"/>
          <p:cNvSpPr txBox="1"/>
          <p:nvPr/>
        </p:nvSpPr>
        <p:spPr>
          <a:xfrm>
            <a:off x="9955402" y="4311071"/>
            <a:ext cx="2161250" cy="523220"/>
          </a:xfrm>
          <a:prstGeom prst="rect">
            <a:avLst/>
          </a:prstGeom>
          <a:solidFill>
            <a:srgbClr val="F4B183"/>
          </a:solidFill>
        </p:spPr>
        <p:txBody>
          <a:bodyPr wrap="square" rtlCol="0">
            <a:spAutoFit/>
          </a:bodyPr>
          <a:lstStyle/>
          <a:p>
            <a:r>
              <a:rPr lang="it-IT" sz="1400" dirty="0"/>
              <a:t>Sezione 5. </a:t>
            </a:r>
          </a:p>
          <a:p>
            <a:r>
              <a:rPr lang="it-IT" sz="1400" i="1" dirty="0"/>
              <a:t>Orientamento e supporto</a:t>
            </a:r>
          </a:p>
        </p:txBody>
      </p:sp>
    </p:spTree>
    <p:extLst>
      <p:ext uri="{BB962C8B-B14F-4D97-AF65-F5344CB8AC3E}">
        <p14:creationId xmlns:p14="http://schemas.microsoft.com/office/powerpoint/2010/main" val="3116117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Monitoraggio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graphicFrame>
        <p:nvGraphicFramePr>
          <p:cNvPr id="3" name="Diagramma 2"/>
          <p:cNvGraphicFramePr/>
          <p:nvPr>
            <p:extLst>
              <p:ext uri="{D42A27DB-BD31-4B8C-83A1-F6EECF244321}">
                <p14:modId xmlns:p14="http://schemas.microsoft.com/office/powerpoint/2010/main" val="2276414444"/>
              </p:ext>
            </p:extLst>
          </p:nvPr>
        </p:nvGraphicFramePr>
        <p:xfrm>
          <a:off x="0" y="419879"/>
          <a:ext cx="12192000" cy="59230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CasellaDiTesto 3"/>
          <p:cNvSpPr txBox="1"/>
          <p:nvPr/>
        </p:nvSpPr>
        <p:spPr>
          <a:xfrm>
            <a:off x="9945365" y="1560308"/>
            <a:ext cx="2161250" cy="523220"/>
          </a:xfrm>
          <a:prstGeom prst="rect">
            <a:avLst/>
          </a:prstGeom>
          <a:solidFill>
            <a:srgbClr val="FFC617"/>
          </a:solidFill>
        </p:spPr>
        <p:txBody>
          <a:bodyPr wrap="square" rtlCol="0">
            <a:spAutoFit/>
          </a:bodyPr>
          <a:lstStyle/>
          <a:p>
            <a:r>
              <a:rPr lang="it-IT" sz="1400" dirty="0"/>
              <a:t>Sezione 1. </a:t>
            </a:r>
          </a:p>
          <a:p>
            <a:r>
              <a:rPr lang="it-IT" sz="1400" i="1" dirty="0"/>
              <a:t>Monitorare i cambiamenti </a:t>
            </a:r>
          </a:p>
        </p:txBody>
      </p:sp>
      <p:sp>
        <p:nvSpPr>
          <p:cNvPr id="18" name="CasellaDiTesto 17"/>
          <p:cNvSpPr txBox="1"/>
          <p:nvPr/>
        </p:nvSpPr>
        <p:spPr>
          <a:xfrm>
            <a:off x="9943359" y="2176038"/>
            <a:ext cx="2165262" cy="738664"/>
          </a:xfrm>
          <a:prstGeom prst="rect">
            <a:avLst/>
          </a:prstGeom>
          <a:solidFill>
            <a:srgbClr val="5B9BD5"/>
          </a:solidFill>
        </p:spPr>
        <p:txBody>
          <a:bodyPr wrap="square" rtlCol="0">
            <a:spAutoFit/>
          </a:bodyPr>
          <a:lstStyle/>
          <a:p>
            <a:r>
              <a:rPr lang="it-IT" sz="1400" dirty="0"/>
              <a:t>Sezione 2. </a:t>
            </a:r>
            <a:r>
              <a:rPr lang="it-IT" sz="1400" i="1" dirty="0"/>
              <a:t>Multiprofessionalità ed internazionalizzazione </a:t>
            </a:r>
          </a:p>
        </p:txBody>
      </p:sp>
      <p:sp>
        <p:nvSpPr>
          <p:cNvPr id="22" name="CasellaDiTesto 21"/>
          <p:cNvSpPr txBox="1"/>
          <p:nvPr/>
        </p:nvSpPr>
        <p:spPr>
          <a:xfrm>
            <a:off x="9947374" y="3033816"/>
            <a:ext cx="2161247" cy="523220"/>
          </a:xfrm>
          <a:prstGeom prst="rect">
            <a:avLst/>
          </a:prstGeom>
          <a:solidFill>
            <a:srgbClr val="A9D18E"/>
          </a:solidFill>
        </p:spPr>
        <p:txBody>
          <a:bodyPr wrap="square" rtlCol="0">
            <a:spAutoFit/>
          </a:bodyPr>
          <a:lstStyle/>
          <a:p>
            <a:r>
              <a:rPr lang="it-IT" sz="1400" dirty="0"/>
              <a:t>Sezione 3. </a:t>
            </a:r>
          </a:p>
          <a:p>
            <a:r>
              <a:rPr lang="it-IT" sz="1400" i="1" dirty="0"/>
              <a:t>Aspetti logistici</a:t>
            </a:r>
          </a:p>
        </p:txBody>
      </p:sp>
      <p:sp>
        <p:nvSpPr>
          <p:cNvPr id="23" name="CasellaDiTesto 22"/>
          <p:cNvSpPr txBox="1"/>
          <p:nvPr/>
        </p:nvSpPr>
        <p:spPr>
          <a:xfrm>
            <a:off x="9955403" y="3675724"/>
            <a:ext cx="2161249" cy="523220"/>
          </a:xfrm>
          <a:prstGeom prst="rect">
            <a:avLst/>
          </a:prstGeom>
          <a:solidFill>
            <a:srgbClr val="A6A6A6"/>
          </a:solidFill>
        </p:spPr>
        <p:txBody>
          <a:bodyPr wrap="square" rtlCol="0">
            <a:spAutoFit/>
          </a:bodyPr>
          <a:lstStyle/>
          <a:p>
            <a:r>
              <a:rPr lang="it-IT" sz="1400" dirty="0"/>
              <a:t>Sezione 4 </a:t>
            </a:r>
          </a:p>
          <a:p>
            <a:r>
              <a:rPr lang="it-IT" sz="1400" i="1" dirty="0"/>
              <a:t>Sistemi informativi</a:t>
            </a:r>
          </a:p>
        </p:txBody>
      </p:sp>
      <p:sp>
        <p:nvSpPr>
          <p:cNvPr id="24" name="CasellaDiTesto 23"/>
          <p:cNvSpPr txBox="1"/>
          <p:nvPr/>
        </p:nvSpPr>
        <p:spPr>
          <a:xfrm>
            <a:off x="9955402" y="4311071"/>
            <a:ext cx="2161250" cy="523220"/>
          </a:xfrm>
          <a:prstGeom prst="rect">
            <a:avLst/>
          </a:prstGeom>
          <a:solidFill>
            <a:srgbClr val="F4B183"/>
          </a:solidFill>
        </p:spPr>
        <p:txBody>
          <a:bodyPr wrap="square" rtlCol="0">
            <a:spAutoFit/>
          </a:bodyPr>
          <a:lstStyle/>
          <a:p>
            <a:r>
              <a:rPr lang="it-IT" sz="1400" dirty="0"/>
              <a:t>Sezione 5. </a:t>
            </a:r>
          </a:p>
          <a:p>
            <a:r>
              <a:rPr lang="it-IT" sz="1400" i="1" dirty="0"/>
              <a:t>Orientamento e supporto</a:t>
            </a:r>
          </a:p>
        </p:txBody>
      </p:sp>
    </p:spTree>
    <p:extLst>
      <p:ext uri="{BB962C8B-B14F-4D97-AF65-F5344CB8AC3E}">
        <p14:creationId xmlns:p14="http://schemas.microsoft.com/office/powerpoint/2010/main" val="781082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Monitoraggio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graphicFrame>
        <p:nvGraphicFramePr>
          <p:cNvPr id="3" name="Diagramma 2"/>
          <p:cNvGraphicFramePr/>
          <p:nvPr>
            <p:extLst>
              <p:ext uri="{D42A27DB-BD31-4B8C-83A1-F6EECF244321}">
                <p14:modId xmlns:p14="http://schemas.microsoft.com/office/powerpoint/2010/main" val="1489894768"/>
              </p:ext>
            </p:extLst>
          </p:nvPr>
        </p:nvGraphicFramePr>
        <p:xfrm>
          <a:off x="0" y="419879"/>
          <a:ext cx="12192000" cy="59230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CasellaDiTesto 3"/>
          <p:cNvSpPr txBox="1"/>
          <p:nvPr/>
        </p:nvSpPr>
        <p:spPr>
          <a:xfrm>
            <a:off x="9945365" y="1560308"/>
            <a:ext cx="2161250" cy="523220"/>
          </a:xfrm>
          <a:prstGeom prst="rect">
            <a:avLst/>
          </a:prstGeom>
          <a:solidFill>
            <a:srgbClr val="FFC617"/>
          </a:solidFill>
        </p:spPr>
        <p:txBody>
          <a:bodyPr wrap="square" rtlCol="0">
            <a:spAutoFit/>
          </a:bodyPr>
          <a:lstStyle/>
          <a:p>
            <a:r>
              <a:rPr lang="it-IT" sz="1400" dirty="0"/>
              <a:t>Sezione 1. </a:t>
            </a:r>
          </a:p>
          <a:p>
            <a:r>
              <a:rPr lang="it-IT" sz="1400" i="1" dirty="0"/>
              <a:t>Monitorare i cambiamenti </a:t>
            </a:r>
          </a:p>
        </p:txBody>
      </p:sp>
      <p:sp>
        <p:nvSpPr>
          <p:cNvPr id="18" name="CasellaDiTesto 17"/>
          <p:cNvSpPr txBox="1"/>
          <p:nvPr/>
        </p:nvSpPr>
        <p:spPr>
          <a:xfrm>
            <a:off x="9943359" y="2176038"/>
            <a:ext cx="2165262" cy="738664"/>
          </a:xfrm>
          <a:prstGeom prst="rect">
            <a:avLst/>
          </a:prstGeom>
          <a:solidFill>
            <a:srgbClr val="5B9BD5"/>
          </a:solidFill>
        </p:spPr>
        <p:txBody>
          <a:bodyPr wrap="square" rtlCol="0">
            <a:spAutoFit/>
          </a:bodyPr>
          <a:lstStyle/>
          <a:p>
            <a:r>
              <a:rPr lang="it-IT" sz="1400" dirty="0"/>
              <a:t>Sezione 2. </a:t>
            </a:r>
            <a:r>
              <a:rPr lang="it-IT" sz="1400" i="1" dirty="0"/>
              <a:t>Multiprofessionalità ed internazionalizzazione </a:t>
            </a:r>
          </a:p>
        </p:txBody>
      </p:sp>
      <p:sp>
        <p:nvSpPr>
          <p:cNvPr id="22" name="CasellaDiTesto 21"/>
          <p:cNvSpPr txBox="1"/>
          <p:nvPr/>
        </p:nvSpPr>
        <p:spPr>
          <a:xfrm>
            <a:off x="9947374" y="3033816"/>
            <a:ext cx="2161247" cy="523220"/>
          </a:xfrm>
          <a:prstGeom prst="rect">
            <a:avLst/>
          </a:prstGeom>
          <a:solidFill>
            <a:srgbClr val="A9D18E"/>
          </a:solidFill>
        </p:spPr>
        <p:txBody>
          <a:bodyPr wrap="square" rtlCol="0">
            <a:spAutoFit/>
          </a:bodyPr>
          <a:lstStyle/>
          <a:p>
            <a:r>
              <a:rPr lang="it-IT" sz="1400" dirty="0"/>
              <a:t>Sezione 3. </a:t>
            </a:r>
          </a:p>
          <a:p>
            <a:r>
              <a:rPr lang="it-IT" sz="1400" i="1" dirty="0"/>
              <a:t>Aspetti logistici</a:t>
            </a:r>
          </a:p>
        </p:txBody>
      </p:sp>
      <p:sp>
        <p:nvSpPr>
          <p:cNvPr id="23" name="CasellaDiTesto 22"/>
          <p:cNvSpPr txBox="1"/>
          <p:nvPr/>
        </p:nvSpPr>
        <p:spPr>
          <a:xfrm>
            <a:off x="9955403" y="3675724"/>
            <a:ext cx="2161249" cy="523220"/>
          </a:xfrm>
          <a:prstGeom prst="rect">
            <a:avLst/>
          </a:prstGeom>
          <a:solidFill>
            <a:srgbClr val="A6A6A6"/>
          </a:solidFill>
        </p:spPr>
        <p:txBody>
          <a:bodyPr wrap="square" rtlCol="0">
            <a:spAutoFit/>
          </a:bodyPr>
          <a:lstStyle/>
          <a:p>
            <a:r>
              <a:rPr lang="it-IT" sz="1400" dirty="0"/>
              <a:t>Sezione 4 </a:t>
            </a:r>
          </a:p>
          <a:p>
            <a:r>
              <a:rPr lang="it-IT" sz="1400" i="1" dirty="0"/>
              <a:t>Sistemi informativi</a:t>
            </a:r>
          </a:p>
        </p:txBody>
      </p:sp>
      <p:sp>
        <p:nvSpPr>
          <p:cNvPr id="24" name="CasellaDiTesto 23"/>
          <p:cNvSpPr txBox="1"/>
          <p:nvPr/>
        </p:nvSpPr>
        <p:spPr>
          <a:xfrm>
            <a:off x="9955402" y="4311071"/>
            <a:ext cx="2161250" cy="523220"/>
          </a:xfrm>
          <a:prstGeom prst="rect">
            <a:avLst/>
          </a:prstGeom>
          <a:solidFill>
            <a:srgbClr val="F4B183"/>
          </a:solidFill>
        </p:spPr>
        <p:txBody>
          <a:bodyPr wrap="square" rtlCol="0">
            <a:spAutoFit/>
          </a:bodyPr>
          <a:lstStyle/>
          <a:p>
            <a:r>
              <a:rPr lang="it-IT" sz="1400" dirty="0"/>
              <a:t>Sezione 5. </a:t>
            </a:r>
          </a:p>
          <a:p>
            <a:r>
              <a:rPr lang="it-IT" sz="1400" i="1" dirty="0"/>
              <a:t>Orientamento e supporto</a:t>
            </a:r>
          </a:p>
        </p:txBody>
      </p:sp>
    </p:spTree>
    <p:extLst>
      <p:ext uri="{BB962C8B-B14F-4D97-AF65-F5344CB8AC3E}">
        <p14:creationId xmlns:p14="http://schemas.microsoft.com/office/powerpoint/2010/main" val="1865744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Monitoraggio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graphicFrame>
        <p:nvGraphicFramePr>
          <p:cNvPr id="3" name="Diagramma 2"/>
          <p:cNvGraphicFramePr/>
          <p:nvPr>
            <p:extLst>
              <p:ext uri="{D42A27DB-BD31-4B8C-83A1-F6EECF244321}">
                <p14:modId xmlns:p14="http://schemas.microsoft.com/office/powerpoint/2010/main" val="2168806576"/>
              </p:ext>
            </p:extLst>
          </p:nvPr>
        </p:nvGraphicFramePr>
        <p:xfrm>
          <a:off x="0" y="419879"/>
          <a:ext cx="12192000" cy="59230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CasellaDiTesto 3"/>
          <p:cNvSpPr txBox="1"/>
          <p:nvPr/>
        </p:nvSpPr>
        <p:spPr>
          <a:xfrm>
            <a:off x="9945365" y="1560308"/>
            <a:ext cx="2161250" cy="523220"/>
          </a:xfrm>
          <a:prstGeom prst="rect">
            <a:avLst/>
          </a:prstGeom>
          <a:solidFill>
            <a:srgbClr val="FFC617"/>
          </a:solidFill>
        </p:spPr>
        <p:txBody>
          <a:bodyPr wrap="square" rtlCol="0">
            <a:spAutoFit/>
          </a:bodyPr>
          <a:lstStyle/>
          <a:p>
            <a:r>
              <a:rPr lang="it-IT" sz="1400" dirty="0"/>
              <a:t>Sezione 1. </a:t>
            </a:r>
          </a:p>
          <a:p>
            <a:r>
              <a:rPr lang="it-IT" sz="1400" i="1" dirty="0"/>
              <a:t>Monitorare i cambiamenti </a:t>
            </a:r>
          </a:p>
        </p:txBody>
      </p:sp>
      <p:sp>
        <p:nvSpPr>
          <p:cNvPr id="18" name="CasellaDiTesto 17"/>
          <p:cNvSpPr txBox="1"/>
          <p:nvPr/>
        </p:nvSpPr>
        <p:spPr>
          <a:xfrm>
            <a:off x="9943359" y="2176038"/>
            <a:ext cx="2165262" cy="738664"/>
          </a:xfrm>
          <a:prstGeom prst="rect">
            <a:avLst/>
          </a:prstGeom>
          <a:solidFill>
            <a:srgbClr val="5B9BD5"/>
          </a:solidFill>
        </p:spPr>
        <p:txBody>
          <a:bodyPr wrap="square" rtlCol="0">
            <a:spAutoFit/>
          </a:bodyPr>
          <a:lstStyle/>
          <a:p>
            <a:r>
              <a:rPr lang="it-IT" sz="1400" dirty="0"/>
              <a:t>Sezione 2. </a:t>
            </a:r>
            <a:r>
              <a:rPr lang="it-IT" sz="1400" i="1" dirty="0"/>
              <a:t>Multiprofessionalità ed internazionalizzazione </a:t>
            </a:r>
          </a:p>
        </p:txBody>
      </p:sp>
      <p:sp>
        <p:nvSpPr>
          <p:cNvPr id="22" name="CasellaDiTesto 21"/>
          <p:cNvSpPr txBox="1"/>
          <p:nvPr/>
        </p:nvSpPr>
        <p:spPr>
          <a:xfrm>
            <a:off x="9947374" y="3033816"/>
            <a:ext cx="2161247" cy="523220"/>
          </a:xfrm>
          <a:prstGeom prst="rect">
            <a:avLst/>
          </a:prstGeom>
          <a:solidFill>
            <a:srgbClr val="A9D18E"/>
          </a:solidFill>
        </p:spPr>
        <p:txBody>
          <a:bodyPr wrap="square" rtlCol="0">
            <a:spAutoFit/>
          </a:bodyPr>
          <a:lstStyle/>
          <a:p>
            <a:r>
              <a:rPr lang="it-IT" sz="1400" dirty="0"/>
              <a:t>Sezione 3. </a:t>
            </a:r>
          </a:p>
          <a:p>
            <a:r>
              <a:rPr lang="it-IT" sz="1400" i="1" dirty="0"/>
              <a:t>Aspetti logistici</a:t>
            </a:r>
          </a:p>
        </p:txBody>
      </p:sp>
      <p:sp>
        <p:nvSpPr>
          <p:cNvPr id="23" name="CasellaDiTesto 22"/>
          <p:cNvSpPr txBox="1"/>
          <p:nvPr/>
        </p:nvSpPr>
        <p:spPr>
          <a:xfrm>
            <a:off x="9955403" y="3675724"/>
            <a:ext cx="2161249" cy="523220"/>
          </a:xfrm>
          <a:prstGeom prst="rect">
            <a:avLst/>
          </a:prstGeom>
          <a:solidFill>
            <a:srgbClr val="A6A6A6"/>
          </a:solidFill>
        </p:spPr>
        <p:txBody>
          <a:bodyPr wrap="square" rtlCol="0">
            <a:spAutoFit/>
          </a:bodyPr>
          <a:lstStyle/>
          <a:p>
            <a:r>
              <a:rPr lang="it-IT" sz="1400" dirty="0"/>
              <a:t>Sezione 4 </a:t>
            </a:r>
          </a:p>
          <a:p>
            <a:r>
              <a:rPr lang="it-IT" sz="1400" i="1" dirty="0"/>
              <a:t>Sistemi informativi</a:t>
            </a:r>
          </a:p>
        </p:txBody>
      </p:sp>
      <p:sp>
        <p:nvSpPr>
          <p:cNvPr id="24" name="CasellaDiTesto 23"/>
          <p:cNvSpPr txBox="1"/>
          <p:nvPr/>
        </p:nvSpPr>
        <p:spPr>
          <a:xfrm>
            <a:off x="9955402" y="4311071"/>
            <a:ext cx="2161250" cy="523220"/>
          </a:xfrm>
          <a:prstGeom prst="rect">
            <a:avLst/>
          </a:prstGeom>
          <a:solidFill>
            <a:srgbClr val="F4B183"/>
          </a:solidFill>
        </p:spPr>
        <p:txBody>
          <a:bodyPr wrap="square" rtlCol="0">
            <a:spAutoFit/>
          </a:bodyPr>
          <a:lstStyle/>
          <a:p>
            <a:r>
              <a:rPr lang="it-IT" sz="1400" dirty="0"/>
              <a:t>Sezione 5. </a:t>
            </a:r>
          </a:p>
          <a:p>
            <a:r>
              <a:rPr lang="it-IT" sz="1400" i="1" dirty="0"/>
              <a:t>Orientamento e supporto</a:t>
            </a:r>
          </a:p>
        </p:txBody>
      </p:sp>
    </p:spTree>
    <p:extLst>
      <p:ext uri="{BB962C8B-B14F-4D97-AF65-F5344CB8AC3E}">
        <p14:creationId xmlns:p14="http://schemas.microsoft.com/office/powerpoint/2010/main" val="3479363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Monitoraggio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graphicFrame>
        <p:nvGraphicFramePr>
          <p:cNvPr id="3" name="Diagramma 2"/>
          <p:cNvGraphicFramePr/>
          <p:nvPr>
            <p:extLst>
              <p:ext uri="{D42A27DB-BD31-4B8C-83A1-F6EECF244321}">
                <p14:modId xmlns:p14="http://schemas.microsoft.com/office/powerpoint/2010/main" val="1546160197"/>
              </p:ext>
            </p:extLst>
          </p:nvPr>
        </p:nvGraphicFramePr>
        <p:xfrm>
          <a:off x="0" y="419879"/>
          <a:ext cx="12192000" cy="59230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CasellaDiTesto 3"/>
          <p:cNvSpPr txBox="1"/>
          <p:nvPr/>
        </p:nvSpPr>
        <p:spPr>
          <a:xfrm>
            <a:off x="9945365" y="1560308"/>
            <a:ext cx="2161250" cy="523220"/>
          </a:xfrm>
          <a:prstGeom prst="rect">
            <a:avLst/>
          </a:prstGeom>
          <a:solidFill>
            <a:srgbClr val="FFC617"/>
          </a:solidFill>
        </p:spPr>
        <p:txBody>
          <a:bodyPr wrap="square" rtlCol="0">
            <a:spAutoFit/>
          </a:bodyPr>
          <a:lstStyle/>
          <a:p>
            <a:r>
              <a:rPr lang="it-IT" sz="1400" dirty="0"/>
              <a:t>Sezione 1. </a:t>
            </a:r>
          </a:p>
          <a:p>
            <a:r>
              <a:rPr lang="it-IT" sz="1400" i="1" dirty="0"/>
              <a:t>Monitorare i cambiamenti </a:t>
            </a:r>
          </a:p>
        </p:txBody>
      </p:sp>
      <p:sp>
        <p:nvSpPr>
          <p:cNvPr id="18" name="CasellaDiTesto 17"/>
          <p:cNvSpPr txBox="1"/>
          <p:nvPr/>
        </p:nvSpPr>
        <p:spPr>
          <a:xfrm>
            <a:off x="9943359" y="2176038"/>
            <a:ext cx="2165262" cy="738664"/>
          </a:xfrm>
          <a:prstGeom prst="rect">
            <a:avLst/>
          </a:prstGeom>
          <a:solidFill>
            <a:srgbClr val="5B9BD5"/>
          </a:solidFill>
        </p:spPr>
        <p:txBody>
          <a:bodyPr wrap="square" rtlCol="0">
            <a:spAutoFit/>
          </a:bodyPr>
          <a:lstStyle/>
          <a:p>
            <a:r>
              <a:rPr lang="it-IT" sz="1400" dirty="0"/>
              <a:t>Sezione 2. </a:t>
            </a:r>
            <a:r>
              <a:rPr lang="it-IT" sz="1400" i="1" dirty="0"/>
              <a:t>Multiprofessionalità ed internazionalizzazione </a:t>
            </a:r>
          </a:p>
        </p:txBody>
      </p:sp>
      <p:sp>
        <p:nvSpPr>
          <p:cNvPr id="22" name="CasellaDiTesto 21"/>
          <p:cNvSpPr txBox="1"/>
          <p:nvPr/>
        </p:nvSpPr>
        <p:spPr>
          <a:xfrm>
            <a:off x="9947374" y="3033816"/>
            <a:ext cx="2161247" cy="523220"/>
          </a:xfrm>
          <a:prstGeom prst="rect">
            <a:avLst/>
          </a:prstGeom>
          <a:solidFill>
            <a:srgbClr val="A9D18E"/>
          </a:solidFill>
        </p:spPr>
        <p:txBody>
          <a:bodyPr wrap="square" rtlCol="0">
            <a:spAutoFit/>
          </a:bodyPr>
          <a:lstStyle/>
          <a:p>
            <a:r>
              <a:rPr lang="it-IT" sz="1400" dirty="0"/>
              <a:t>Sezione 3. </a:t>
            </a:r>
          </a:p>
          <a:p>
            <a:r>
              <a:rPr lang="it-IT" sz="1400" i="1" dirty="0"/>
              <a:t>Aspetti logistici</a:t>
            </a:r>
          </a:p>
        </p:txBody>
      </p:sp>
      <p:sp>
        <p:nvSpPr>
          <p:cNvPr id="23" name="CasellaDiTesto 22"/>
          <p:cNvSpPr txBox="1"/>
          <p:nvPr/>
        </p:nvSpPr>
        <p:spPr>
          <a:xfrm>
            <a:off x="9955403" y="3675724"/>
            <a:ext cx="2161249" cy="523220"/>
          </a:xfrm>
          <a:prstGeom prst="rect">
            <a:avLst/>
          </a:prstGeom>
          <a:solidFill>
            <a:srgbClr val="A6A6A6"/>
          </a:solidFill>
        </p:spPr>
        <p:txBody>
          <a:bodyPr wrap="square" rtlCol="0">
            <a:spAutoFit/>
          </a:bodyPr>
          <a:lstStyle/>
          <a:p>
            <a:r>
              <a:rPr lang="it-IT" sz="1400" dirty="0"/>
              <a:t>Sezione 4 </a:t>
            </a:r>
          </a:p>
          <a:p>
            <a:r>
              <a:rPr lang="it-IT" sz="1400" i="1" dirty="0"/>
              <a:t>Sistemi informativi</a:t>
            </a:r>
          </a:p>
        </p:txBody>
      </p:sp>
      <p:sp>
        <p:nvSpPr>
          <p:cNvPr id="24" name="CasellaDiTesto 23"/>
          <p:cNvSpPr txBox="1"/>
          <p:nvPr/>
        </p:nvSpPr>
        <p:spPr>
          <a:xfrm>
            <a:off x="9955402" y="4311071"/>
            <a:ext cx="2161250" cy="523220"/>
          </a:xfrm>
          <a:prstGeom prst="rect">
            <a:avLst/>
          </a:prstGeom>
          <a:solidFill>
            <a:srgbClr val="F4B183"/>
          </a:solidFill>
        </p:spPr>
        <p:txBody>
          <a:bodyPr wrap="square" rtlCol="0">
            <a:spAutoFit/>
          </a:bodyPr>
          <a:lstStyle/>
          <a:p>
            <a:r>
              <a:rPr lang="it-IT" sz="1400" dirty="0"/>
              <a:t>Sezione 5. </a:t>
            </a:r>
          </a:p>
          <a:p>
            <a:r>
              <a:rPr lang="it-IT" sz="1400" i="1" dirty="0"/>
              <a:t>Orientamento e supporto</a:t>
            </a:r>
          </a:p>
        </p:txBody>
      </p:sp>
    </p:spTree>
    <p:extLst>
      <p:ext uri="{BB962C8B-B14F-4D97-AF65-F5344CB8AC3E}">
        <p14:creationId xmlns:p14="http://schemas.microsoft.com/office/powerpoint/2010/main" val="405932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riesame 2016/2019 -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3" name="CasellaDiTesto 2"/>
          <p:cNvSpPr txBox="1"/>
          <p:nvPr/>
        </p:nvSpPr>
        <p:spPr>
          <a:xfrm>
            <a:off x="9062" y="669719"/>
            <a:ext cx="1538883" cy="5699183"/>
          </a:xfrm>
          <a:prstGeom prst="rect">
            <a:avLst/>
          </a:prstGeom>
          <a:noFill/>
        </p:spPr>
        <p:txBody>
          <a:bodyPr vert="vert270" wrap="square" rtlCol="0">
            <a:spAutoFit/>
          </a:bodyPr>
          <a:lstStyle/>
          <a:p>
            <a:pPr algn="ctr"/>
            <a:r>
              <a:rPr lang="it-IT" sz="4400" b="1" dirty="0"/>
              <a:t>RAPPORTO DI RIESAME 2016/19</a:t>
            </a:r>
          </a:p>
        </p:txBody>
      </p:sp>
      <p:graphicFrame>
        <p:nvGraphicFramePr>
          <p:cNvPr id="4" name="Tabella 3"/>
          <p:cNvGraphicFramePr>
            <a:graphicFrameLocks noGrp="1"/>
          </p:cNvGraphicFramePr>
          <p:nvPr>
            <p:extLst>
              <p:ext uri="{D42A27DB-BD31-4B8C-83A1-F6EECF244321}">
                <p14:modId xmlns:p14="http://schemas.microsoft.com/office/powerpoint/2010/main" val="858280086"/>
              </p:ext>
            </p:extLst>
          </p:nvPr>
        </p:nvGraphicFramePr>
        <p:xfrm>
          <a:off x="1488175" y="646113"/>
          <a:ext cx="10703825" cy="5352044"/>
        </p:xfrm>
        <a:graphic>
          <a:graphicData uri="http://schemas.openxmlformats.org/drawingml/2006/table">
            <a:tbl>
              <a:tblPr firstRow="1" bandRow="1">
                <a:tableStyleId>{9DCAF9ED-07DC-4A11-8D7F-57B35C25682E}</a:tableStyleId>
              </a:tblPr>
              <a:tblGrid>
                <a:gridCol w="4022288">
                  <a:extLst>
                    <a:ext uri="{9D8B030D-6E8A-4147-A177-3AD203B41FA5}">
                      <a16:colId xmlns:a16="http://schemas.microsoft.com/office/drawing/2014/main" val="20000"/>
                    </a:ext>
                  </a:extLst>
                </a:gridCol>
                <a:gridCol w="6681537">
                  <a:extLst>
                    <a:ext uri="{9D8B030D-6E8A-4147-A177-3AD203B41FA5}">
                      <a16:colId xmlns:a16="http://schemas.microsoft.com/office/drawing/2014/main" val="20001"/>
                    </a:ext>
                  </a:extLst>
                </a:gridCol>
              </a:tblGrid>
              <a:tr h="359015">
                <a:tc>
                  <a:txBody>
                    <a:bodyPr/>
                    <a:lstStyle/>
                    <a:p>
                      <a:pPr algn="l"/>
                      <a:r>
                        <a:rPr lang="it-IT" sz="1800" dirty="0">
                          <a:solidFill>
                            <a:schemeClr val="bg1"/>
                          </a:solidFill>
                        </a:rPr>
                        <a:t>OBIETTIVI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r>
                        <a:rPr lang="it-IT" sz="1800" dirty="0">
                          <a:solidFill>
                            <a:schemeClr val="bg1"/>
                          </a:solidFill>
                        </a:rPr>
                        <a:t>AZIONI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1211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b="1" dirty="0">
                          <a:solidFill>
                            <a:schemeClr val="tx1"/>
                          </a:solidFill>
                        </a:rPr>
                        <a:t>Descrivere le competenze dimostrate dai laureati occupati nel mercato nazionale ed internazionale ed individuare il gap rispetto alle attese</a:t>
                      </a:r>
                      <a:endParaRPr lang="it-IT" sz="15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lvl="0" indent="0">
                        <a:buFontTx/>
                        <a:buNone/>
                      </a:pPr>
                      <a:r>
                        <a:rPr lang="it-IT" sz="1500" dirty="0">
                          <a:solidFill>
                            <a:schemeClr val="tx1"/>
                          </a:solidFill>
                        </a:rPr>
                        <a:t>Stato di avanzamento delle azioni intraprese: è stato progettato e attuato uno specifico studio di settore e una </a:t>
                      </a:r>
                      <a:r>
                        <a:rPr lang="it-IT" sz="1500" i="1" dirty="0">
                          <a:solidFill>
                            <a:schemeClr val="tx1"/>
                          </a:solidFill>
                        </a:rPr>
                        <a:t>survey</a:t>
                      </a:r>
                      <a:r>
                        <a:rPr lang="it-IT" sz="1500" dirty="0">
                          <a:solidFill>
                            <a:schemeClr val="tx1"/>
                          </a:solidFill>
                        </a:rPr>
                        <a:t> con la collaborazione degli studenti per ottenere informazioni sul gap tra competenze dimostrate e attese nei diversi setting assistenziali (locali, regionali e sovranazionali) dei neolaureati. </a:t>
                      </a:r>
                    </a:p>
                    <a:p>
                      <a:pPr marL="0" lvl="0" indent="0">
                        <a:buFontTx/>
                        <a:buNone/>
                      </a:pPr>
                      <a:r>
                        <a:rPr lang="it-IT" sz="1500" dirty="0">
                          <a:solidFill>
                            <a:schemeClr val="tx1"/>
                          </a:solidFill>
                        </a:rPr>
                        <a:t>Livello di raggiungimento dell’obiettivo: </a:t>
                      </a:r>
                      <a:r>
                        <a:rPr lang="it-IT" sz="1500" b="1" dirty="0">
                          <a:solidFill>
                            <a:schemeClr val="tx1"/>
                          </a:solidFill>
                        </a:rPr>
                        <a:t>completo</a:t>
                      </a:r>
                      <a:r>
                        <a:rPr lang="it-IT" sz="1500" dirty="0">
                          <a:solidFill>
                            <a:schemeClr val="tx1"/>
                          </a:solidFill>
                        </a:rPr>
                        <a: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841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b="1" dirty="0">
                          <a:solidFill>
                            <a:schemeClr val="tx1"/>
                          </a:solidFill>
                        </a:rPr>
                        <a:t>Individuare e disegnare il Diploma Supplement</a:t>
                      </a:r>
                      <a:endParaRPr lang="it-IT" sz="15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lvl="0"/>
                      <a:r>
                        <a:rPr lang="it-IT" sz="1500" dirty="0"/>
                        <a:t>Stato di avanzamento delle azioni intraprese: il </a:t>
                      </a:r>
                      <a:r>
                        <a:rPr lang="it-IT" sz="1500" i="1" dirty="0"/>
                        <a:t>Diploma Supplement </a:t>
                      </a:r>
                      <a:r>
                        <a:rPr lang="it-IT" sz="1500" dirty="0"/>
                        <a:t>è stato disegnato e implementato.</a:t>
                      </a:r>
                    </a:p>
                    <a:p>
                      <a:pPr lvl="0"/>
                      <a:r>
                        <a:rPr lang="it-IT" sz="1500" dirty="0"/>
                        <a:t>Livello di raggiungimento dell’obiettivo: </a:t>
                      </a:r>
                      <a:r>
                        <a:rPr lang="it-IT" sz="1500" b="1" dirty="0"/>
                        <a:t>completo</a:t>
                      </a:r>
                      <a:r>
                        <a:rPr lang="it-IT" sz="1500" dirty="0"/>
                        <a: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1446859">
                <a:tc>
                  <a:txBody>
                    <a:bodyPr/>
                    <a:lstStyle/>
                    <a:p>
                      <a:pPr algn="just"/>
                      <a:r>
                        <a:rPr lang="it-IT" sz="1500" b="1" dirty="0"/>
                        <a:t>Migliorare il sistema di valutazione dei risultati di apprendimento attesi</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lvl="0" indent="0">
                        <a:buFontTx/>
                        <a:buNone/>
                      </a:pPr>
                      <a:r>
                        <a:rPr lang="it-IT" sz="1500" dirty="0"/>
                        <a:t>Stato di avanzamento delle azioni intraprese: sono state mappate le modalità di valutazione utilizzate dai Docenti, individuate le criticità anche alla luce delle indicazioni della CPDS, realizzate azioni di miglioramento a livello di</a:t>
                      </a:r>
                      <a:r>
                        <a:rPr lang="it-IT" sz="1500" baseline="0" dirty="0"/>
                        <a:t> </a:t>
                      </a:r>
                      <a:r>
                        <a:rPr lang="it-IT" sz="1500" dirty="0"/>
                        <a:t>Modulo / Insegnamento e di gruppi Docenti; sono state inoltre sperimentate nuove modalità valutative in almeno due Insegnamenti. </a:t>
                      </a:r>
                    </a:p>
                    <a:p>
                      <a:pPr marL="0" lvl="0" indent="0">
                        <a:buFontTx/>
                        <a:buNone/>
                      </a:pPr>
                      <a:r>
                        <a:rPr lang="it-IT" sz="1500" dirty="0"/>
                        <a:t>Livello di raggiungimento dell’obiettivo: </a:t>
                      </a:r>
                      <a:r>
                        <a:rPr lang="it-IT" sz="1500" b="1" dirty="0"/>
                        <a:t>completo</a:t>
                      </a:r>
                      <a:r>
                        <a:rPr lang="it-IT" sz="1500" dirty="0"/>
                        <a: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r h="1446859">
                <a:tc>
                  <a:txBody>
                    <a:bodyPr/>
                    <a:lstStyle/>
                    <a:p>
                      <a:pPr algn="just"/>
                      <a:r>
                        <a:rPr lang="it-IT" sz="1500" b="1" dirty="0"/>
                        <a:t>Sviluppare un modello per l’acquisizione delle competenze mediante una partnership strategica tra sistemi informativi e sanitari a livello internazionale per favorire la mobilità Docenti, studenti e tutor</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lvl="0" indent="0">
                        <a:buFontTx/>
                        <a:buNone/>
                      </a:pPr>
                      <a:r>
                        <a:rPr lang="it-IT" sz="1500" dirty="0"/>
                        <a:t>Stato di avanzamento delle azioni intraprese: sono stati sviluppati e approvati progetti a livello internazionale per favorire la mobilità di Docenti, Studenti e Tutor. Si segnala a tal fine in particolare i progetti: iCONNECT, PROCARE, EDEN.</a:t>
                      </a:r>
                    </a:p>
                    <a:p>
                      <a:pPr marL="0" lvl="0" indent="0">
                        <a:buFontTx/>
                        <a:buNone/>
                      </a:pPr>
                      <a:r>
                        <a:rPr lang="it-IT" sz="1500" dirty="0"/>
                        <a:t>Livello di raggiungimento dell’obiettivo: </a:t>
                      </a:r>
                      <a:r>
                        <a:rPr lang="it-IT" sz="1500" b="1" dirty="0"/>
                        <a:t>completo</a:t>
                      </a:r>
                      <a:r>
                        <a:rPr lang="it-IT" sz="1500" dirty="0"/>
                        <a: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19070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Monitoraggio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graphicFrame>
        <p:nvGraphicFramePr>
          <p:cNvPr id="3" name="Diagramma 2"/>
          <p:cNvGraphicFramePr/>
          <p:nvPr>
            <p:extLst>
              <p:ext uri="{D42A27DB-BD31-4B8C-83A1-F6EECF244321}">
                <p14:modId xmlns:p14="http://schemas.microsoft.com/office/powerpoint/2010/main" val="1430449596"/>
              </p:ext>
            </p:extLst>
          </p:nvPr>
        </p:nvGraphicFramePr>
        <p:xfrm>
          <a:off x="0" y="401218"/>
          <a:ext cx="12192000" cy="59230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CasellaDiTesto 3"/>
          <p:cNvSpPr txBox="1"/>
          <p:nvPr/>
        </p:nvSpPr>
        <p:spPr>
          <a:xfrm>
            <a:off x="9945365" y="1560308"/>
            <a:ext cx="2161250" cy="523220"/>
          </a:xfrm>
          <a:prstGeom prst="rect">
            <a:avLst/>
          </a:prstGeom>
          <a:solidFill>
            <a:srgbClr val="FFC617"/>
          </a:solidFill>
        </p:spPr>
        <p:txBody>
          <a:bodyPr wrap="square" rtlCol="0">
            <a:spAutoFit/>
          </a:bodyPr>
          <a:lstStyle/>
          <a:p>
            <a:r>
              <a:rPr lang="it-IT" sz="1400" dirty="0"/>
              <a:t>Sezione 1. </a:t>
            </a:r>
          </a:p>
          <a:p>
            <a:r>
              <a:rPr lang="it-IT" sz="1400" i="1" dirty="0"/>
              <a:t>Monitorare i cambiamenti </a:t>
            </a:r>
          </a:p>
        </p:txBody>
      </p:sp>
      <p:sp>
        <p:nvSpPr>
          <p:cNvPr id="18" name="CasellaDiTesto 17"/>
          <p:cNvSpPr txBox="1"/>
          <p:nvPr/>
        </p:nvSpPr>
        <p:spPr>
          <a:xfrm>
            <a:off x="9943359" y="2176038"/>
            <a:ext cx="2165262" cy="738664"/>
          </a:xfrm>
          <a:prstGeom prst="rect">
            <a:avLst/>
          </a:prstGeom>
          <a:solidFill>
            <a:srgbClr val="5B9BD5"/>
          </a:solidFill>
        </p:spPr>
        <p:txBody>
          <a:bodyPr wrap="square" rtlCol="0">
            <a:spAutoFit/>
          </a:bodyPr>
          <a:lstStyle/>
          <a:p>
            <a:r>
              <a:rPr lang="it-IT" sz="1400" dirty="0"/>
              <a:t>Sezione 2. </a:t>
            </a:r>
            <a:r>
              <a:rPr lang="it-IT" sz="1400" i="1" dirty="0"/>
              <a:t>Multiprofessionalità ed internazionalizzazione </a:t>
            </a:r>
          </a:p>
        </p:txBody>
      </p:sp>
      <p:sp>
        <p:nvSpPr>
          <p:cNvPr id="22" name="CasellaDiTesto 21"/>
          <p:cNvSpPr txBox="1"/>
          <p:nvPr/>
        </p:nvSpPr>
        <p:spPr>
          <a:xfrm>
            <a:off x="9947374" y="3033816"/>
            <a:ext cx="2161247" cy="523220"/>
          </a:xfrm>
          <a:prstGeom prst="rect">
            <a:avLst/>
          </a:prstGeom>
          <a:solidFill>
            <a:srgbClr val="A9D18E"/>
          </a:solidFill>
        </p:spPr>
        <p:txBody>
          <a:bodyPr wrap="square" rtlCol="0">
            <a:spAutoFit/>
          </a:bodyPr>
          <a:lstStyle/>
          <a:p>
            <a:r>
              <a:rPr lang="it-IT" sz="1400" dirty="0"/>
              <a:t>Sezione 3. </a:t>
            </a:r>
          </a:p>
          <a:p>
            <a:r>
              <a:rPr lang="it-IT" sz="1400" i="1" dirty="0"/>
              <a:t>Aspetti logistici</a:t>
            </a:r>
          </a:p>
        </p:txBody>
      </p:sp>
      <p:sp>
        <p:nvSpPr>
          <p:cNvPr id="23" name="CasellaDiTesto 22"/>
          <p:cNvSpPr txBox="1"/>
          <p:nvPr/>
        </p:nvSpPr>
        <p:spPr>
          <a:xfrm>
            <a:off x="9955403" y="3675724"/>
            <a:ext cx="2161249" cy="523220"/>
          </a:xfrm>
          <a:prstGeom prst="rect">
            <a:avLst/>
          </a:prstGeom>
          <a:solidFill>
            <a:srgbClr val="A6A6A6"/>
          </a:solidFill>
        </p:spPr>
        <p:txBody>
          <a:bodyPr wrap="square" rtlCol="0">
            <a:spAutoFit/>
          </a:bodyPr>
          <a:lstStyle/>
          <a:p>
            <a:r>
              <a:rPr lang="it-IT" sz="1400" dirty="0"/>
              <a:t>Sezione 4 </a:t>
            </a:r>
          </a:p>
          <a:p>
            <a:r>
              <a:rPr lang="it-IT" sz="1400" i="1" dirty="0"/>
              <a:t>Sistemi informativi</a:t>
            </a:r>
          </a:p>
        </p:txBody>
      </p:sp>
      <p:sp>
        <p:nvSpPr>
          <p:cNvPr id="24" name="CasellaDiTesto 23"/>
          <p:cNvSpPr txBox="1"/>
          <p:nvPr/>
        </p:nvSpPr>
        <p:spPr>
          <a:xfrm>
            <a:off x="9955402" y="4311071"/>
            <a:ext cx="2161250" cy="523220"/>
          </a:xfrm>
          <a:prstGeom prst="rect">
            <a:avLst/>
          </a:prstGeom>
          <a:solidFill>
            <a:srgbClr val="F4B183"/>
          </a:solidFill>
        </p:spPr>
        <p:txBody>
          <a:bodyPr wrap="square" rtlCol="0">
            <a:spAutoFit/>
          </a:bodyPr>
          <a:lstStyle/>
          <a:p>
            <a:r>
              <a:rPr lang="it-IT" sz="1400" dirty="0"/>
              <a:t>Sezione 5. </a:t>
            </a:r>
          </a:p>
          <a:p>
            <a:r>
              <a:rPr lang="it-IT" sz="1400" i="1" dirty="0"/>
              <a:t>Orientamento e supporto</a:t>
            </a:r>
          </a:p>
        </p:txBody>
      </p:sp>
    </p:spTree>
    <p:extLst>
      <p:ext uri="{BB962C8B-B14F-4D97-AF65-F5344CB8AC3E}">
        <p14:creationId xmlns:p14="http://schemas.microsoft.com/office/powerpoint/2010/main" val="1256739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204D4A88-C67A-4D09-83B5-68F3405EEDA3}"/>
              </a:ext>
            </a:extLst>
          </p:cNvPr>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 name="Rettangolo 3">
            <a:extLst>
              <a:ext uri="{FF2B5EF4-FFF2-40B4-BE49-F238E27FC236}">
                <a16:creationId xmlns:a16="http://schemas.microsoft.com/office/drawing/2014/main" id="{980CE1F6-CD08-44AF-8FDE-C563871D7CAE}"/>
              </a:ext>
            </a:extLst>
          </p:cNvPr>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 name="Rettangolo 4">
            <a:extLst>
              <a:ext uri="{FF2B5EF4-FFF2-40B4-BE49-F238E27FC236}">
                <a16:creationId xmlns:a16="http://schemas.microsoft.com/office/drawing/2014/main" id="{94E9A317-1CAA-4DBC-ADDB-FC7603EF4446}"/>
              </a:ext>
            </a:extLst>
          </p:cNvPr>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Monitoraggio - CdS in Infermieristica</a:t>
            </a:r>
          </a:p>
        </p:txBody>
      </p:sp>
      <p:sp>
        <p:nvSpPr>
          <p:cNvPr id="6" name="Rettangolo 5">
            <a:extLst>
              <a:ext uri="{FF2B5EF4-FFF2-40B4-BE49-F238E27FC236}">
                <a16:creationId xmlns:a16="http://schemas.microsoft.com/office/drawing/2014/main" id="{56A67F1C-F353-4EAF-952A-4E6DCC7F519A}"/>
              </a:ext>
            </a:extLst>
          </p:cNvPr>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7" name="Gruppo 6">
            <a:extLst>
              <a:ext uri="{FF2B5EF4-FFF2-40B4-BE49-F238E27FC236}">
                <a16:creationId xmlns:a16="http://schemas.microsoft.com/office/drawing/2014/main" id="{1C9E5A97-4F58-4336-9634-2792B808BF16}"/>
              </a:ext>
            </a:extLst>
          </p:cNvPr>
          <p:cNvGrpSpPr/>
          <p:nvPr/>
        </p:nvGrpSpPr>
        <p:grpSpPr>
          <a:xfrm>
            <a:off x="0" y="6391544"/>
            <a:ext cx="12192000" cy="457200"/>
            <a:chOff x="0" y="6400800"/>
            <a:chExt cx="12192000" cy="457200"/>
          </a:xfrm>
        </p:grpSpPr>
        <p:sp>
          <p:nvSpPr>
            <p:cNvPr id="8" name="Rettangolo 7">
              <a:extLst>
                <a:ext uri="{FF2B5EF4-FFF2-40B4-BE49-F238E27FC236}">
                  <a16:creationId xmlns:a16="http://schemas.microsoft.com/office/drawing/2014/main" id="{F668C4BC-9229-439D-88FA-5BE0B682683C}"/>
                </a:ext>
              </a:extLst>
            </p:cNvPr>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 name="Rettangolo 8">
              <a:extLst>
                <a:ext uri="{FF2B5EF4-FFF2-40B4-BE49-F238E27FC236}">
                  <a16:creationId xmlns:a16="http://schemas.microsoft.com/office/drawing/2014/main" id="{2CD27F88-2447-48BB-8B74-03A9FC1C54CF}"/>
                </a:ext>
              </a:extLst>
            </p:cNvPr>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0" name="Immagine 9">
              <a:extLst>
                <a:ext uri="{FF2B5EF4-FFF2-40B4-BE49-F238E27FC236}">
                  <a16:creationId xmlns:a16="http://schemas.microsoft.com/office/drawing/2014/main" id="{774D4DEF-98BC-4E1B-A658-2F9B37511837}"/>
                </a:ext>
              </a:extLst>
            </p:cNvPr>
            <p:cNvPicPr>
              <a:picLocks noChangeAspect="1"/>
            </p:cNvPicPr>
            <p:nvPr/>
          </p:nvPicPr>
          <p:blipFill>
            <a:blip r:embed="rId2"/>
            <a:stretch>
              <a:fillRect/>
            </a:stretch>
          </p:blipFill>
          <p:spPr>
            <a:xfrm>
              <a:off x="400692" y="6408685"/>
              <a:ext cx="429571" cy="437994"/>
            </a:xfrm>
            <a:prstGeom prst="rect">
              <a:avLst/>
            </a:prstGeom>
          </p:spPr>
        </p:pic>
        <p:sp>
          <p:nvSpPr>
            <p:cNvPr id="11" name="Rettangolo 10">
              <a:extLst>
                <a:ext uri="{FF2B5EF4-FFF2-40B4-BE49-F238E27FC236}">
                  <a16:creationId xmlns:a16="http://schemas.microsoft.com/office/drawing/2014/main" id="{B3A98A7B-017A-4C35-AA62-CA65A32E837F}"/>
                </a:ext>
              </a:extLst>
            </p:cNvPr>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12" name="Immagine 11">
              <a:extLst>
                <a:ext uri="{FF2B5EF4-FFF2-40B4-BE49-F238E27FC236}">
                  <a16:creationId xmlns:a16="http://schemas.microsoft.com/office/drawing/2014/main" id="{DD4B7ED0-9E3D-4446-9D97-D629871217FF}"/>
                </a:ext>
              </a:extLst>
            </p:cNvPr>
            <p:cNvPicPr>
              <a:picLocks noChangeAspect="1"/>
            </p:cNvPicPr>
            <p:nvPr/>
          </p:nvPicPr>
          <p:blipFill>
            <a:blip r:embed="rId3"/>
            <a:stretch>
              <a:fillRect/>
            </a:stretch>
          </p:blipFill>
          <p:spPr>
            <a:xfrm>
              <a:off x="1280745" y="6408686"/>
              <a:ext cx="1069221" cy="437994"/>
            </a:xfrm>
            <a:prstGeom prst="rect">
              <a:avLst/>
            </a:prstGeom>
          </p:spPr>
        </p:pic>
      </p:grpSp>
      <p:sp>
        <p:nvSpPr>
          <p:cNvPr id="13" name="Rettangolo 12">
            <a:extLst>
              <a:ext uri="{FF2B5EF4-FFF2-40B4-BE49-F238E27FC236}">
                <a16:creationId xmlns:a16="http://schemas.microsoft.com/office/drawing/2014/main" id="{B4735278-BE5E-46D2-8329-211FA215AA8F}"/>
              </a:ext>
            </a:extLst>
          </p:cNvPr>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grpSp>
        <p:nvGrpSpPr>
          <p:cNvPr id="20" name="Gruppo 19">
            <a:extLst>
              <a:ext uri="{FF2B5EF4-FFF2-40B4-BE49-F238E27FC236}">
                <a16:creationId xmlns:a16="http://schemas.microsoft.com/office/drawing/2014/main" id="{97005EE5-65C0-49CA-9EE1-39DEA053CCF4}"/>
              </a:ext>
            </a:extLst>
          </p:cNvPr>
          <p:cNvGrpSpPr/>
          <p:nvPr/>
        </p:nvGrpSpPr>
        <p:grpSpPr>
          <a:xfrm>
            <a:off x="-75066" y="159019"/>
            <a:ext cx="10269283" cy="6490507"/>
            <a:chOff x="-75066" y="159019"/>
            <a:chExt cx="10269283" cy="6490507"/>
          </a:xfrm>
        </p:grpSpPr>
        <p:sp>
          <p:nvSpPr>
            <p:cNvPr id="21" name="Figura a mano libera: forma 20">
              <a:extLst>
                <a:ext uri="{FF2B5EF4-FFF2-40B4-BE49-F238E27FC236}">
                  <a16:creationId xmlns:a16="http://schemas.microsoft.com/office/drawing/2014/main" id="{0736FB87-56ED-4D2E-A068-EE09345519A2}"/>
                </a:ext>
              </a:extLst>
            </p:cNvPr>
            <p:cNvSpPr/>
            <p:nvPr/>
          </p:nvSpPr>
          <p:spPr>
            <a:xfrm>
              <a:off x="2859247" y="2841821"/>
              <a:ext cx="3248589" cy="1707728"/>
            </a:xfrm>
            <a:custGeom>
              <a:avLst/>
              <a:gdLst>
                <a:gd name="connsiteX0" fmla="*/ 0 w 3248589"/>
                <a:gd name="connsiteY0" fmla="*/ 853864 h 1707728"/>
                <a:gd name="connsiteX1" fmla="*/ 1624295 w 3248589"/>
                <a:gd name="connsiteY1" fmla="*/ 0 h 1707728"/>
                <a:gd name="connsiteX2" fmla="*/ 3248590 w 3248589"/>
                <a:gd name="connsiteY2" fmla="*/ 853864 h 1707728"/>
                <a:gd name="connsiteX3" fmla="*/ 1624295 w 3248589"/>
                <a:gd name="connsiteY3" fmla="*/ 1707728 h 1707728"/>
                <a:gd name="connsiteX4" fmla="*/ 0 w 3248589"/>
                <a:gd name="connsiteY4" fmla="*/ 853864 h 170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8589" h="1707728">
                  <a:moveTo>
                    <a:pt x="0" y="853864"/>
                  </a:moveTo>
                  <a:cubicBezTo>
                    <a:pt x="0" y="382288"/>
                    <a:pt x="727222" y="0"/>
                    <a:pt x="1624295" y="0"/>
                  </a:cubicBezTo>
                  <a:cubicBezTo>
                    <a:pt x="2521368" y="0"/>
                    <a:pt x="3248590" y="382288"/>
                    <a:pt x="3248590" y="853864"/>
                  </a:cubicBezTo>
                  <a:cubicBezTo>
                    <a:pt x="3248590" y="1325440"/>
                    <a:pt x="2521368" y="1707728"/>
                    <a:pt x="1624295" y="1707728"/>
                  </a:cubicBezTo>
                  <a:cubicBezTo>
                    <a:pt x="727222" y="1707728"/>
                    <a:pt x="0" y="1325440"/>
                    <a:pt x="0" y="853864"/>
                  </a:cubicBezTo>
                  <a:close/>
                </a:path>
              </a:pathLst>
            </a:custGeom>
            <a:solidFill>
              <a:schemeClr val="accent5">
                <a:lumMod val="20000"/>
                <a:lumOff val="8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88445" tIns="262791" rIns="488445" bIns="262791"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tx1"/>
                  </a:solidFill>
                  <a:latin typeface="+mn-lt"/>
                </a:rPr>
                <a:t>Rapporto riesame triennale </a:t>
              </a:r>
            </a:p>
            <a:p>
              <a:pPr marL="0" lvl="0" indent="0" algn="ctr" defTabSz="889000">
                <a:lnSpc>
                  <a:spcPct val="90000"/>
                </a:lnSpc>
                <a:spcBef>
                  <a:spcPct val="0"/>
                </a:spcBef>
                <a:spcAft>
                  <a:spcPct val="35000"/>
                </a:spcAft>
                <a:buNone/>
              </a:pPr>
              <a:r>
                <a:rPr lang="it-IT" sz="2000" b="1" kern="1200" dirty="0">
                  <a:solidFill>
                    <a:schemeClr val="tx1"/>
                  </a:solidFill>
                  <a:latin typeface="+mn-lt"/>
                </a:rPr>
                <a:t>Febbraio 2023</a:t>
              </a:r>
            </a:p>
          </p:txBody>
        </p:sp>
        <p:sp>
          <p:nvSpPr>
            <p:cNvPr id="22" name="Figura a mano libera: forma 21">
              <a:extLst>
                <a:ext uri="{FF2B5EF4-FFF2-40B4-BE49-F238E27FC236}">
                  <a16:creationId xmlns:a16="http://schemas.microsoft.com/office/drawing/2014/main" id="{04A85E5F-3C81-49E7-8BD9-E9B65B794A1D}"/>
                </a:ext>
              </a:extLst>
            </p:cNvPr>
            <p:cNvSpPr/>
            <p:nvPr/>
          </p:nvSpPr>
          <p:spPr>
            <a:xfrm rot="21003023">
              <a:off x="6467074" y="3296424"/>
              <a:ext cx="800851" cy="18487"/>
            </a:xfrm>
            <a:custGeom>
              <a:avLst/>
              <a:gdLst>
                <a:gd name="connsiteX0" fmla="*/ 0 w 800851"/>
                <a:gd name="connsiteY0" fmla="*/ 9243 h 18487"/>
                <a:gd name="connsiteX1" fmla="*/ 800851 w 800851"/>
                <a:gd name="connsiteY1" fmla="*/ 9243 h 18487"/>
              </a:gdLst>
              <a:ahLst/>
              <a:cxnLst>
                <a:cxn ang="0">
                  <a:pos x="connsiteX0" y="connsiteY0"/>
                </a:cxn>
                <a:cxn ang="0">
                  <a:pos x="connsiteX1" y="connsiteY1"/>
                </a:cxn>
              </a:cxnLst>
              <a:rect l="l" t="t" r="r" b="b"/>
              <a:pathLst>
                <a:path w="800851" h="18487">
                  <a:moveTo>
                    <a:pt x="0" y="9243"/>
                  </a:moveTo>
                  <a:lnTo>
                    <a:pt x="800851" y="9243"/>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393104" tIns="-10778" rIns="393105" bIns="-10777" numCol="1" spcCol="1270" anchor="ctr" anchorCtr="0">
              <a:noAutofit/>
            </a:bodyPr>
            <a:lstStyle/>
            <a:p>
              <a:pPr marL="0" lvl="0" indent="0" algn="ctr" defTabSz="222250">
                <a:lnSpc>
                  <a:spcPct val="90000"/>
                </a:lnSpc>
                <a:spcBef>
                  <a:spcPct val="0"/>
                </a:spcBef>
                <a:spcAft>
                  <a:spcPct val="35000"/>
                </a:spcAft>
                <a:buNone/>
              </a:pPr>
              <a:endParaRPr lang="it-IT" sz="500" kern="1200"/>
            </a:p>
          </p:txBody>
        </p:sp>
        <p:sp>
          <p:nvSpPr>
            <p:cNvPr id="23" name="Figura a mano libera: forma 22">
              <a:extLst>
                <a:ext uri="{FF2B5EF4-FFF2-40B4-BE49-F238E27FC236}">
                  <a16:creationId xmlns:a16="http://schemas.microsoft.com/office/drawing/2014/main" id="{BFE8B11A-52BF-47B2-8F3C-FC2CD0947624}"/>
                </a:ext>
              </a:extLst>
            </p:cNvPr>
            <p:cNvSpPr/>
            <p:nvPr/>
          </p:nvSpPr>
          <p:spPr>
            <a:xfrm>
              <a:off x="6297257" y="1563775"/>
              <a:ext cx="3896960" cy="2628495"/>
            </a:xfrm>
            <a:custGeom>
              <a:avLst/>
              <a:gdLst>
                <a:gd name="connsiteX0" fmla="*/ 0 w 2576356"/>
                <a:gd name="connsiteY0" fmla="*/ 1096698 h 2193395"/>
                <a:gd name="connsiteX1" fmla="*/ 1288178 w 2576356"/>
                <a:gd name="connsiteY1" fmla="*/ 0 h 2193395"/>
                <a:gd name="connsiteX2" fmla="*/ 2576356 w 2576356"/>
                <a:gd name="connsiteY2" fmla="*/ 1096698 h 2193395"/>
                <a:gd name="connsiteX3" fmla="*/ 1288178 w 2576356"/>
                <a:gd name="connsiteY3" fmla="*/ 2193396 h 2193395"/>
                <a:gd name="connsiteX4" fmla="*/ 0 w 2576356"/>
                <a:gd name="connsiteY4" fmla="*/ 1096698 h 219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356" h="2193395">
                  <a:moveTo>
                    <a:pt x="0" y="1096698"/>
                  </a:moveTo>
                  <a:cubicBezTo>
                    <a:pt x="0" y="491008"/>
                    <a:pt x="576737" y="0"/>
                    <a:pt x="1288178" y="0"/>
                  </a:cubicBezTo>
                  <a:cubicBezTo>
                    <a:pt x="1999619" y="0"/>
                    <a:pt x="2576356" y="491008"/>
                    <a:pt x="2576356" y="1096698"/>
                  </a:cubicBezTo>
                  <a:cubicBezTo>
                    <a:pt x="2576356" y="1702388"/>
                    <a:pt x="1999619" y="2193396"/>
                    <a:pt x="1288178" y="2193396"/>
                  </a:cubicBezTo>
                  <a:cubicBezTo>
                    <a:pt x="576737" y="2193396"/>
                    <a:pt x="0" y="1702388"/>
                    <a:pt x="0" y="1096698"/>
                  </a:cubicBezTo>
                  <a:close/>
                </a:path>
              </a:pathLst>
            </a:custGeom>
            <a:solidFill>
              <a:schemeClr val="accent1"/>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384919" tIns="328835" rIns="384919" bIns="328835"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Erasmus+ Traineeship</a:t>
              </a:r>
              <a:r>
                <a:rPr lang="it-IT" sz="1200" kern="1200" dirty="0">
                  <a:solidFill>
                    <a:schemeClr val="tx1"/>
                  </a:solidFill>
                </a:rPr>
                <a:t>: </a:t>
              </a:r>
            </a:p>
            <a:p>
              <a:pPr marL="228600" lvl="0" indent="-228600" algn="ctr" defTabSz="533400">
                <a:lnSpc>
                  <a:spcPct val="90000"/>
                </a:lnSpc>
                <a:spcBef>
                  <a:spcPct val="0"/>
                </a:spcBef>
                <a:spcAft>
                  <a:spcPct val="35000"/>
                </a:spcAft>
                <a:buAutoNum type="arabicParenR"/>
              </a:pPr>
              <a:r>
                <a:rPr lang="it-IT" sz="1200" kern="1200" dirty="0" err="1">
                  <a:solidFill>
                    <a:schemeClr val="tx1"/>
                  </a:solidFill>
                </a:rPr>
                <a:t>CdL</a:t>
              </a:r>
              <a:r>
                <a:rPr lang="it-IT" sz="1200" kern="1200" dirty="0">
                  <a:solidFill>
                    <a:schemeClr val="tx1"/>
                  </a:solidFill>
                </a:rPr>
                <a:t> parteciperà in qualità di partner insieme all’</a:t>
              </a:r>
              <a:r>
                <a:rPr lang="it-IT" sz="1200" kern="1200" dirty="0" err="1">
                  <a:solidFill>
                    <a:schemeClr val="tx1"/>
                  </a:solidFill>
                </a:rPr>
                <a:t>University</a:t>
              </a:r>
              <a:r>
                <a:rPr lang="it-IT" sz="1200" kern="1200" dirty="0">
                  <a:solidFill>
                    <a:schemeClr val="tx1"/>
                  </a:solidFill>
                </a:rPr>
                <a:t> of </a:t>
              </a:r>
              <a:r>
                <a:rPr lang="it-IT" sz="1200" kern="1200" dirty="0" err="1">
                  <a:solidFill>
                    <a:schemeClr val="tx1"/>
                  </a:solidFill>
                </a:rPr>
                <a:t>Thessaly</a:t>
              </a:r>
              <a:r>
                <a:rPr lang="it-IT" sz="1200" kern="1200" dirty="0">
                  <a:solidFill>
                    <a:schemeClr val="tx1"/>
                  </a:solidFill>
                </a:rPr>
                <a:t> (Grecia), al Blended Intensive </a:t>
              </a:r>
              <a:r>
                <a:rPr lang="it-IT" sz="1200" kern="1200" dirty="0" err="1">
                  <a:solidFill>
                    <a:schemeClr val="tx1"/>
                  </a:solidFill>
                </a:rPr>
                <a:t>Programme</a:t>
              </a:r>
              <a:r>
                <a:rPr lang="it-IT" sz="1200" kern="1200" dirty="0">
                  <a:solidFill>
                    <a:schemeClr val="tx1"/>
                  </a:solidFill>
                </a:rPr>
                <a:t> organizzato dall’Università di </a:t>
              </a:r>
              <a:r>
                <a:rPr lang="it-IT" sz="1200" kern="1200" dirty="0" err="1">
                  <a:solidFill>
                    <a:schemeClr val="tx1"/>
                  </a:solidFill>
                </a:rPr>
                <a:t>Girona</a:t>
              </a:r>
              <a:endParaRPr lang="it-IT" sz="1200" kern="1200" dirty="0">
                <a:solidFill>
                  <a:schemeClr val="tx1"/>
                </a:solidFill>
              </a:endParaRPr>
            </a:p>
            <a:p>
              <a:pPr marL="228600" lvl="0" indent="-228600" algn="ctr" defTabSz="533400">
                <a:lnSpc>
                  <a:spcPct val="90000"/>
                </a:lnSpc>
                <a:spcBef>
                  <a:spcPct val="0"/>
                </a:spcBef>
                <a:spcAft>
                  <a:spcPct val="35000"/>
                </a:spcAft>
                <a:buAutoNum type="arabicParenR"/>
              </a:pPr>
              <a:r>
                <a:rPr lang="it-IT" sz="1200" dirty="0">
                  <a:solidFill>
                    <a:schemeClr val="tx1"/>
                  </a:solidFill>
                </a:rPr>
                <a:t>In progettazione un BIP per maggio 2023</a:t>
              </a:r>
            </a:p>
            <a:p>
              <a:pPr marL="228600" lvl="0" indent="-228600" algn="ctr" defTabSz="533400">
                <a:lnSpc>
                  <a:spcPct val="90000"/>
                </a:lnSpc>
                <a:spcBef>
                  <a:spcPct val="0"/>
                </a:spcBef>
                <a:spcAft>
                  <a:spcPct val="35000"/>
                </a:spcAft>
                <a:buAutoNum type="arabicParenR"/>
              </a:pPr>
              <a:r>
                <a:rPr lang="it-IT" sz="1200" kern="1200" dirty="0" err="1">
                  <a:solidFill>
                    <a:schemeClr val="tx1"/>
                  </a:solidFill>
                </a:rPr>
                <a:t>CdL</a:t>
              </a:r>
              <a:r>
                <a:rPr lang="it-IT" sz="1200" kern="1200" dirty="0">
                  <a:solidFill>
                    <a:schemeClr val="tx1"/>
                  </a:solidFill>
                </a:rPr>
                <a:t> ha partecipato al bando per un viaggio di studio all’estero: </a:t>
              </a:r>
              <a:r>
                <a:rPr lang="it-IT" sz="1200" kern="1200" dirty="0" err="1">
                  <a:solidFill>
                    <a:schemeClr val="tx1"/>
                  </a:solidFill>
                </a:rPr>
                <a:t>Copenhagen</a:t>
              </a:r>
              <a:endParaRPr lang="it-IT" sz="1200" kern="1200" dirty="0">
                <a:solidFill>
                  <a:schemeClr val="tx1"/>
                </a:solidFill>
              </a:endParaRPr>
            </a:p>
            <a:p>
              <a:pPr marL="228600" lvl="0" indent="-228600" algn="ctr" defTabSz="533400">
                <a:lnSpc>
                  <a:spcPct val="90000"/>
                </a:lnSpc>
                <a:spcBef>
                  <a:spcPct val="0"/>
                </a:spcBef>
                <a:spcAft>
                  <a:spcPct val="35000"/>
                </a:spcAft>
                <a:buAutoNum type="arabicParenR"/>
              </a:pPr>
              <a:r>
                <a:rPr lang="it-IT" sz="1200" dirty="0" err="1">
                  <a:solidFill>
                    <a:schemeClr val="tx1"/>
                  </a:solidFill>
                </a:rPr>
                <a:t>CdL</a:t>
              </a:r>
              <a:r>
                <a:rPr lang="it-IT" sz="1200" dirty="0">
                  <a:solidFill>
                    <a:schemeClr val="tx1"/>
                  </a:solidFill>
                </a:rPr>
                <a:t> parteciperà al Florence Network </a:t>
              </a:r>
              <a:r>
                <a:rPr lang="it-IT" sz="1200" dirty="0" err="1">
                  <a:solidFill>
                    <a:schemeClr val="tx1"/>
                  </a:solidFill>
                </a:rPr>
                <a:t>Annual</a:t>
              </a:r>
              <a:r>
                <a:rPr lang="it-IT" sz="1200" dirty="0">
                  <a:solidFill>
                    <a:schemeClr val="tx1"/>
                  </a:solidFill>
                </a:rPr>
                <a:t> Meeting 2023</a:t>
              </a:r>
            </a:p>
            <a:p>
              <a:pPr marL="228600" lvl="0" indent="-228600" algn="ctr" defTabSz="533400">
                <a:lnSpc>
                  <a:spcPct val="90000"/>
                </a:lnSpc>
                <a:spcBef>
                  <a:spcPct val="0"/>
                </a:spcBef>
                <a:spcAft>
                  <a:spcPct val="35000"/>
                </a:spcAft>
                <a:buAutoNum type="arabicParenR"/>
              </a:pPr>
              <a:r>
                <a:rPr lang="it-IT" sz="1200" kern="1200" dirty="0">
                  <a:solidFill>
                    <a:schemeClr val="tx1"/>
                  </a:solidFill>
                </a:rPr>
                <a:t>Sottoscritto </a:t>
              </a:r>
              <a:r>
                <a:rPr lang="it-IT" sz="1200" kern="1200" dirty="0" err="1">
                  <a:solidFill>
                    <a:schemeClr val="tx1"/>
                  </a:solidFill>
                </a:rPr>
                <a:t>bilateral</a:t>
              </a:r>
              <a:r>
                <a:rPr lang="it-IT" sz="1200" kern="1200" dirty="0">
                  <a:solidFill>
                    <a:schemeClr val="tx1"/>
                  </a:solidFill>
                </a:rPr>
                <a:t> agreement </a:t>
              </a:r>
              <a:r>
                <a:rPr lang="it-IT" sz="1200" kern="1200" dirty="0" err="1">
                  <a:solidFill>
                    <a:schemeClr val="tx1"/>
                  </a:solidFill>
                </a:rPr>
                <a:t>Girona</a:t>
              </a:r>
              <a:endParaRPr lang="en-US" sz="1200" kern="1200" dirty="0">
                <a:solidFill>
                  <a:schemeClr val="tx1"/>
                </a:solidFill>
              </a:endParaRPr>
            </a:p>
          </p:txBody>
        </p:sp>
        <p:sp>
          <p:nvSpPr>
            <p:cNvPr id="25" name="Figura a mano libera: forma 24">
              <a:extLst>
                <a:ext uri="{FF2B5EF4-FFF2-40B4-BE49-F238E27FC236}">
                  <a16:creationId xmlns:a16="http://schemas.microsoft.com/office/drawing/2014/main" id="{2C232983-9F77-4CE7-A6DD-EB6C0A0CFE48}"/>
                </a:ext>
              </a:extLst>
            </p:cNvPr>
            <p:cNvSpPr/>
            <p:nvPr/>
          </p:nvSpPr>
          <p:spPr>
            <a:xfrm>
              <a:off x="5558717" y="189618"/>
              <a:ext cx="2268906" cy="1646783"/>
            </a:xfrm>
            <a:custGeom>
              <a:avLst/>
              <a:gdLst>
                <a:gd name="connsiteX0" fmla="*/ 0 w 1932061"/>
                <a:gd name="connsiteY0" fmla="*/ 918416 h 1836831"/>
                <a:gd name="connsiteX1" fmla="*/ 966031 w 1932061"/>
                <a:gd name="connsiteY1" fmla="*/ 0 h 1836831"/>
                <a:gd name="connsiteX2" fmla="*/ 1932062 w 1932061"/>
                <a:gd name="connsiteY2" fmla="*/ 918416 h 1836831"/>
                <a:gd name="connsiteX3" fmla="*/ 966031 w 1932061"/>
                <a:gd name="connsiteY3" fmla="*/ 1836832 h 1836831"/>
                <a:gd name="connsiteX4" fmla="*/ 0 w 1932061"/>
                <a:gd name="connsiteY4" fmla="*/ 918416 h 1836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061" h="1836831">
                  <a:moveTo>
                    <a:pt x="0" y="918416"/>
                  </a:moveTo>
                  <a:cubicBezTo>
                    <a:pt x="0" y="411189"/>
                    <a:pt x="432507" y="0"/>
                    <a:pt x="966031" y="0"/>
                  </a:cubicBezTo>
                  <a:cubicBezTo>
                    <a:pt x="1499555" y="0"/>
                    <a:pt x="1932062" y="411189"/>
                    <a:pt x="1932062" y="918416"/>
                  </a:cubicBezTo>
                  <a:cubicBezTo>
                    <a:pt x="1932062" y="1425643"/>
                    <a:pt x="1499555" y="1836832"/>
                    <a:pt x="966031" y="1836832"/>
                  </a:cubicBezTo>
                  <a:cubicBezTo>
                    <a:pt x="432507" y="1836832"/>
                    <a:pt x="0" y="1425643"/>
                    <a:pt x="0" y="918416"/>
                  </a:cubicBezTo>
                  <a:close/>
                </a:path>
              </a:pathLst>
            </a:custGeom>
            <a:solidFill>
              <a:schemeClr val="accent1"/>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290564" tIns="276618" rIns="290564" bIns="276618" numCol="1" spcCol="1270" anchor="ctr" anchorCtr="0">
              <a:noAutofit/>
            </a:bodyPr>
            <a:lstStyle/>
            <a:p>
              <a:pPr marL="0" lvl="0" indent="0" algn="ctr" defTabSz="533400">
                <a:lnSpc>
                  <a:spcPct val="90000"/>
                </a:lnSpc>
                <a:spcBef>
                  <a:spcPct val="0"/>
                </a:spcBef>
                <a:spcAft>
                  <a:spcPct val="35000"/>
                </a:spcAft>
                <a:buNone/>
              </a:pPr>
              <a:r>
                <a:rPr lang="it-IT" sz="1200" dirty="0">
                  <a:solidFill>
                    <a:schemeClr val="tx1"/>
                  </a:solidFill>
                </a:rPr>
                <a:t>In progettazione</a:t>
              </a:r>
              <a:r>
                <a:rPr lang="it-IT" sz="1200" i="0" kern="1200" dirty="0">
                  <a:solidFill>
                    <a:schemeClr val="tx1"/>
                  </a:solidFill>
                </a:rPr>
                <a:t> </a:t>
              </a:r>
              <a:r>
                <a:rPr lang="it-IT" sz="1200" b="1" i="0" kern="1200" dirty="0">
                  <a:solidFill>
                    <a:schemeClr val="tx1"/>
                  </a:solidFill>
                </a:rPr>
                <a:t>seminario </a:t>
              </a:r>
              <a:r>
                <a:rPr lang="it-IT" sz="1200" i="0" kern="1200" dirty="0">
                  <a:solidFill>
                    <a:schemeClr val="tx1"/>
                  </a:solidFill>
                </a:rPr>
                <a:t>su «</a:t>
              </a:r>
              <a:r>
                <a:rPr lang="it-IT" sz="1200" i="1" kern="1200" dirty="0">
                  <a:solidFill>
                    <a:schemeClr val="tx1"/>
                  </a:solidFill>
                </a:rPr>
                <a:t>Imaging radiologico nel percorso di cura</a:t>
              </a:r>
              <a:r>
                <a:rPr lang="it-IT" sz="1200" i="0" kern="1200" dirty="0">
                  <a:solidFill>
                    <a:schemeClr val="tx1"/>
                  </a:solidFill>
                </a:rPr>
                <a:t>» destinato a studenti del 2° e 3° anno del </a:t>
              </a:r>
              <a:r>
                <a:rPr lang="it-IT" sz="1200" i="0" kern="1200" dirty="0" err="1">
                  <a:solidFill>
                    <a:schemeClr val="tx1"/>
                  </a:solidFill>
                </a:rPr>
                <a:t>CdS</a:t>
              </a:r>
              <a:r>
                <a:rPr lang="it-IT" sz="1200" i="0" kern="1200" dirty="0">
                  <a:solidFill>
                    <a:schemeClr val="tx1"/>
                  </a:solidFill>
                </a:rPr>
                <a:t> Infermieristica e del 1° anno del </a:t>
              </a:r>
              <a:r>
                <a:rPr lang="it-IT" sz="1200" i="0" kern="1200" dirty="0" err="1">
                  <a:solidFill>
                    <a:schemeClr val="tx1"/>
                  </a:solidFill>
                </a:rPr>
                <a:t>CdS</a:t>
              </a:r>
              <a:r>
                <a:rPr lang="it-IT" sz="1200" i="0" kern="1200" dirty="0">
                  <a:solidFill>
                    <a:schemeClr val="tx1"/>
                  </a:solidFill>
                </a:rPr>
                <a:t> Tecniche di Radiologia Medica)</a:t>
              </a:r>
            </a:p>
          </p:txBody>
        </p:sp>
        <p:sp>
          <p:nvSpPr>
            <p:cNvPr id="27" name="Figura a mano libera: forma 26">
              <a:extLst>
                <a:ext uri="{FF2B5EF4-FFF2-40B4-BE49-F238E27FC236}">
                  <a16:creationId xmlns:a16="http://schemas.microsoft.com/office/drawing/2014/main" id="{E3B8D69B-1424-4029-9AC5-D5D533FAEB1A}"/>
                </a:ext>
              </a:extLst>
            </p:cNvPr>
            <p:cNvSpPr/>
            <p:nvPr/>
          </p:nvSpPr>
          <p:spPr>
            <a:xfrm>
              <a:off x="4215137" y="4754897"/>
              <a:ext cx="2579791" cy="1862864"/>
            </a:xfrm>
            <a:custGeom>
              <a:avLst/>
              <a:gdLst>
                <a:gd name="connsiteX0" fmla="*/ 0 w 2706861"/>
                <a:gd name="connsiteY0" fmla="*/ 931432 h 1862864"/>
                <a:gd name="connsiteX1" fmla="*/ 1353431 w 2706861"/>
                <a:gd name="connsiteY1" fmla="*/ 0 h 1862864"/>
                <a:gd name="connsiteX2" fmla="*/ 2706862 w 2706861"/>
                <a:gd name="connsiteY2" fmla="*/ 931432 h 1862864"/>
                <a:gd name="connsiteX3" fmla="*/ 1353431 w 2706861"/>
                <a:gd name="connsiteY3" fmla="*/ 1862864 h 1862864"/>
                <a:gd name="connsiteX4" fmla="*/ 0 w 2706861"/>
                <a:gd name="connsiteY4" fmla="*/ 931432 h 186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861" h="1862864">
                  <a:moveTo>
                    <a:pt x="0" y="931432"/>
                  </a:moveTo>
                  <a:cubicBezTo>
                    <a:pt x="0" y="417016"/>
                    <a:pt x="605952" y="0"/>
                    <a:pt x="1353431" y="0"/>
                  </a:cubicBezTo>
                  <a:cubicBezTo>
                    <a:pt x="2100910" y="0"/>
                    <a:pt x="2706862" y="417016"/>
                    <a:pt x="2706862" y="931432"/>
                  </a:cubicBezTo>
                  <a:cubicBezTo>
                    <a:pt x="2706862" y="1445848"/>
                    <a:pt x="2100910" y="1862864"/>
                    <a:pt x="1353431" y="1862864"/>
                  </a:cubicBezTo>
                  <a:cubicBezTo>
                    <a:pt x="605952" y="1862864"/>
                    <a:pt x="0" y="1445848"/>
                    <a:pt x="0" y="931432"/>
                  </a:cubicBezTo>
                  <a:close/>
                </a:path>
              </a:pathLst>
            </a:custGeom>
            <a:solidFill>
              <a:schemeClr val="accent6">
                <a:lumMod val="60000"/>
                <a:lumOff val="40000"/>
              </a:schemeClr>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404031" tIns="280430" rIns="404031" bIns="280430" numCol="1" spcCol="1270" anchor="ctr" anchorCtr="0">
              <a:noAutofit/>
            </a:bodyPr>
            <a:lstStyle/>
            <a:p>
              <a:pPr marL="228600" lvl="0" indent="-228600" algn="ctr" defTabSz="533400">
                <a:lnSpc>
                  <a:spcPct val="90000"/>
                </a:lnSpc>
                <a:spcBef>
                  <a:spcPct val="0"/>
                </a:spcBef>
                <a:spcAft>
                  <a:spcPct val="35000"/>
                </a:spcAft>
                <a:buAutoNum type="arabicParenR"/>
              </a:pPr>
              <a:r>
                <a:rPr lang="it-IT" sz="1200" kern="1200" dirty="0">
                  <a:solidFill>
                    <a:schemeClr val="tx1"/>
                  </a:solidFill>
                </a:rPr>
                <a:t>UD/PN: acquistate ulteriori divise e definito processo di lavaggio</a:t>
              </a:r>
            </a:p>
            <a:p>
              <a:pPr marL="228600" lvl="0" indent="-228600" algn="ctr" defTabSz="533400">
                <a:lnSpc>
                  <a:spcPct val="90000"/>
                </a:lnSpc>
                <a:spcBef>
                  <a:spcPct val="0"/>
                </a:spcBef>
                <a:spcAft>
                  <a:spcPct val="35000"/>
                </a:spcAft>
                <a:buAutoNum type="arabicParenR"/>
              </a:pPr>
              <a:r>
                <a:rPr lang="it-IT" sz="1200" dirty="0">
                  <a:solidFill>
                    <a:schemeClr val="tx1"/>
                  </a:solidFill>
                </a:rPr>
                <a:t>UD: riassettati gli stipetti</a:t>
              </a:r>
            </a:p>
            <a:p>
              <a:pPr marL="228600" lvl="0" indent="-228600" algn="ctr" defTabSz="533400">
                <a:lnSpc>
                  <a:spcPct val="90000"/>
                </a:lnSpc>
                <a:spcBef>
                  <a:spcPct val="0"/>
                </a:spcBef>
                <a:spcAft>
                  <a:spcPct val="35000"/>
                </a:spcAft>
                <a:buAutoNum type="arabicParenR"/>
              </a:pPr>
              <a:r>
                <a:rPr lang="it-IT" sz="1200" kern="1200" dirty="0">
                  <a:solidFill>
                    <a:schemeClr val="tx1"/>
                  </a:solidFill>
                </a:rPr>
                <a:t>PN: verrà fatt</a:t>
              </a:r>
              <a:r>
                <a:rPr lang="it-IT" sz="1200" dirty="0">
                  <a:solidFill>
                    <a:schemeClr val="tx1"/>
                  </a:solidFill>
                </a:rPr>
                <a:t>o sopralluogo per verificare salubrità dei luoghi dedicati agli spogliatoi</a:t>
              </a:r>
              <a:endParaRPr lang="it-IT" sz="1200" kern="1200" dirty="0">
                <a:solidFill>
                  <a:schemeClr val="tx1"/>
                </a:solidFill>
              </a:endParaRPr>
            </a:p>
          </p:txBody>
        </p:sp>
        <p:sp>
          <p:nvSpPr>
            <p:cNvPr id="29" name="Figura a mano libera: forma 28">
              <a:extLst>
                <a:ext uri="{FF2B5EF4-FFF2-40B4-BE49-F238E27FC236}">
                  <a16:creationId xmlns:a16="http://schemas.microsoft.com/office/drawing/2014/main" id="{0707C533-92A7-4A53-8AC0-0ABCBDA2D327}"/>
                </a:ext>
              </a:extLst>
            </p:cNvPr>
            <p:cNvSpPr/>
            <p:nvPr/>
          </p:nvSpPr>
          <p:spPr>
            <a:xfrm>
              <a:off x="6491498" y="4994666"/>
              <a:ext cx="1931631" cy="1654860"/>
            </a:xfrm>
            <a:custGeom>
              <a:avLst/>
              <a:gdLst>
                <a:gd name="connsiteX0" fmla="*/ 0 w 2469418"/>
                <a:gd name="connsiteY0" fmla="*/ 827430 h 1654860"/>
                <a:gd name="connsiteX1" fmla="*/ 1234709 w 2469418"/>
                <a:gd name="connsiteY1" fmla="*/ 0 h 1654860"/>
                <a:gd name="connsiteX2" fmla="*/ 2469418 w 2469418"/>
                <a:gd name="connsiteY2" fmla="*/ 827430 h 1654860"/>
                <a:gd name="connsiteX3" fmla="*/ 1234709 w 2469418"/>
                <a:gd name="connsiteY3" fmla="*/ 1654860 h 1654860"/>
                <a:gd name="connsiteX4" fmla="*/ 0 w 2469418"/>
                <a:gd name="connsiteY4" fmla="*/ 827430 h 165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18" h="1654860">
                  <a:moveTo>
                    <a:pt x="0" y="827430"/>
                  </a:moveTo>
                  <a:cubicBezTo>
                    <a:pt x="0" y="370453"/>
                    <a:pt x="552798" y="0"/>
                    <a:pt x="1234709" y="0"/>
                  </a:cubicBezTo>
                  <a:cubicBezTo>
                    <a:pt x="1916620" y="0"/>
                    <a:pt x="2469418" y="370453"/>
                    <a:pt x="2469418" y="827430"/>
                  </a:cubicBezTo>
                  <a:cubicBezTo>
                    <a:pt x="2469418" y="1284407"/>
                    <a:pt x="1916620" y="1654860"/>
                    <a:pt x="1234709" y="1654860"/>
                  </a:cubicBezTo>
                  <a:cubicBezTo>
                    <a:pt x="552798" y="1654860"/>
                    <a:pt x="0" y="1284407"/>
                    <a:pt x="0" y="827430"/>
                  </a:cubicBezTo>
                  <a:close/>
                </a:path>
              </a:pathLst>
            </a:custGeom>
            <a:solidFill>
              <a:schemeClr val="accent6">
                <a:lumMod val="60000"/>
                <a:lumOff val="40000"/>
              </a:schemeClr>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369258" tIns="249969" rIns="369258" bIns="249969"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UD/PN: i tutor di tirocinio hanno la possibilità di richiedere il certificato per l’attestazione delle ore di tutorato per la conversione in crediti ECM</a:t>
              </a:r>
            </a:p>
          </p:txBody>
        </p:sp>
        <p:sp>
          <p:nvSpPr>
            <p:cNvPr id="31" name="Figura a mano libera: forma 30">
              <a:extLst>
                <a:ext uri="{FF2B5EF4-FFF2-40B4-BE49-F238E27FC236}">
                  <a16:creationId xmlns:a16="http://schemas.microsoft.com/office/drawing/2014/main" id="{13438D85-6D8D-4A9C-8999-4FDF3416ED56}"/>
                </a:ext>
              </a:extLst>
            </p:cNvPr>
            <p:cNvSpPr/>
            <p:nvPr/>
          </p:nvSpPr>
          <p:spPr>
            <a:xfrm>
              <a:off x="2393899" y="4793412"/>
              <a:ext cx="2081624" cy="1647497"/>
            </a:xfrm>
            <a:custGeom>
              <a:avLst/>
              <a:gdLst>
                <a:gd name="connsiteX0" fmla="*/ 0 w 2081624"/>
                <a:gd name="connsiteY0" fmla="*/ 823749 h 1647497"/>
                <a:gd name="connsiteX1" fmla="*/ 1040812 w 2081624"/>
                <a:gd name="connsiteY1" fmla="*/ 0 h 1647497"/>
                <a:gd name="connsiteX2" fmla="*/ 2081624 w 2081624"/>
                <a:gd name="connsiteY2" fmla="*/ 823749 h 1647497"/>
                <a:gd name="connsiteX3" fmla="*/ 1040812 w 2081624"/>
                <a:gd name="connsiteY3" fmla="*/ 1647498 h 1647497"/>
                <a:gd name="connsiteX4" fmla="*/ 0 w 2081624"/>
                <a:gd name="connsiteY4" fmla="*/ 823749 h 164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624" h="1647497">
                  <a:moveTo>
                    <a:pt x="0" y="823749"/>
                  </a:moveTo>
                  <a:cubicBezTo>
                    <a:pt x="0" y="368805"/>
                    <a:pt x="465987" y="0"/>
                    <a:pt x="1040812" y="0"/>
                  </a:cubicBezTo>
                  <a:cubicBezTo>
                    <a:pt x="1615637" y="0"/>
                    <a:pt x="2081624" y="368805"/>
                    <a:pt x="2081624" y="823749"/>
                  </a:cubicBezTo>
                  <a:cubicBezTo>
                    <a:pt x="2081624" y="1278693"/>
                    <a:pt x="1615637" y="1647498"/>
                    <a:pt x="1040812" y="1647498"/>
                  </a:cubicBezTo>
                  <a:cubicBezTo>
                    <a:pt x="465987" y="1647498"/>
                    <a:pt x="0" y="1278693"/>
                    <a:pt x="0" y="823749"/>
                  </a:cubicBezTo>
                  <a:close/>
                </a:path>
              </a:pathLst>
            </a:custGeom>
            <a:solidFill>
              <a:schemeClr val="bg1">
                <a:lumMod val="65000"/>
              </a:schemeClr>
            </a:solid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312467" tIns="248890" rIns="312467" bIns="248890" numCol="1" spcCol="1270" anchor="ctr" anchorCtr="0">
              <a:noAutofit/>
            </a:bodyPr>
            <a:lstStyle/>
            <a:p>
              <a:pPr lvl="0" algn="ctr" defTabSz="533400">
                <a:lnSpc>
                  <a:spcPct val="90000"/>
                </a:lnSpc>
                <a:spcBef>
                  <a:spcPct val="0"/>
                </a:spcBef>
                <a:spcAft>
                  <a:spcPct val="35000"/>
                </a:spcAft>
              </a:pPr>
              <a:r>
                <a:rPr lang="it-IT" sz="1200" b="1" kern="1200" dirty="0">
                  <a:solidFill>
                    <a:schemeClr val="tx1"/>
                  </a:solidFill>
                </a:rPr>
                <a:t>Canali web UD/PN</a:t>
              </a:r>
              <a:r>
                <a:rPr lang="it-IT" sz="1200" kern="1200" dirty="0">
                  <a:solidFill>
                    <a:schemeClr val="tx1"/>
                  </a:solidFill>
                </a:rPr>
                <a:t>: </a:t>
              </a:r>
              <a:r>
                <a:rPr lang="it-IT" sz="1200" b="1" kern="1200" dirty="0">
                  <a:solidFill>
                    <a:schemeClr val="tx1"/>
                  </a:solidFill>
                </a:rPr>
                <a:t>Instagram</a:t>
              </a:r>
              <a:r>
                <a:rPr lang="it-IT" sz="1200" kern="1200" dirty="0">
                  <a:solidFill>
                    <a:schemeClr val="tx1"/>
                  </a:solidFill>
                </a:rPr>
                <a:t> (44 post e oltre 600 stories, ↑886 follower); </a:t>
              </a:r>
              <a:r>
                <a:rPr lang="it-IT" sz="1200" b="1" kern="1200" dirty="0">
                  <a:solidFill>
                    <a:schemeClr val="tx1"/>
                  </a:solidFill>
                </a:rPr>
                <a:t>Twitter</a:t>
              </a:r>
              <a:r>
                <a:rPr lang="it-IT" sz="1200" kern="1200" dirty="0">
                  <a:solidFill>
                    <a:schemeClr val="tx1"/>
                  </a:solidFill>
                </a:rPr>
                <a:t> (541 tweet</a:t>
              </a:r>
              <a:r>
                <a:rPr lang="it-IT" sz="1200" dirty="0">
                  <a:solidFill>
                    <a:schemeClr val="tx1"/>
                  </a:solidFill>
                </a:rPr>
                <a:t>; ↑309 follower)</a:t>
              </a:r>
              <a:endParaRPr lang="it-IT" sz="1200" kern="1200" dirty="0">
                <a:solidFill>
                  <a:schemeClr val="tx1"/>
                </a:solidFill>
              </a:endParaRPr>
            </a:p>
          </p:txBody>
        </p:sp>
        <p:sp>
          <p:nvSpPr>
            <p:cNvPr id="33" name="Figura a mano libera: forma 32">
              <a:extLst>
                <a:ext uri="{FF2B5EF4-FFF2-40B4-BE49-F238E27FC236}">
                  <a16:creationId xmlns:a16="http://schemas.microsoft.com/office/drawing/2014/main" id="{F16E921C-74CB-42C7-92C9-D923FC09BBBF}"/>
                </a:ext>
              </a:extLst>
            </p:cNvPr>
            <p:cNvSpPr/>
            <p:nvPr/>
          </p:nvSpPr>
          <p:spPr>
            <a:xfrm>
              <a:off x="221978" y="508504"/>
              <a:ext cx="1901235" cy="1487025"/>
            </a:xfrm>
            <a:custGeom>
              <a:avLst/>
              <a:gdLst>
                <a:gd name="connsiteX0" fmla="*/ 0 w 2747921"/>
                <a:gd name="connsiteY0" fmla="*/ 1186412 h 2372823"/>
                <a:gd name="connsiteX1" fmla="*/ 1373961 w 2747921"/>
                <a:gd name="connsiteY1" fmla="*/ 0 h 2372823"/>
                <a:gd name="connsiteX2" fmla="*/ 2747922 w 2747921"/>
                <a:gd name="connsiteY2" fmla="*/ 1186412 h 2372823"/>
                <a:gd name="connsiteX3" fmla="*/ 1373961 w 2747921"/>
                <a:gd name="connsiteY3" fmla="*/ 2372824 h 2372823"/>
                <a:gd name="connsiteX4" fmla="*/ 0 w 2747921"/>
                <a:gd name="connsiteY4" fmla="*/ 1186412 h 2372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7921" h="2372823">
                  <a:moveTo>
                    <a:pt x="0" y="1186412"/>
                  </a:moveTo>
                  <a:cubicBezTo>
                    <a:pt x="0" y="531175"/>
                    <a:pt x="615143" y="0"/>
                    <a:pt x="1373961" y="0"/>
                  </a:cubicBezTo>
                  <a:cubicBezTo>
                    <a:pt x="2132779" y="0"/>
                    <a:pt x="2747922" y="531175"/>
                    <a:pt x="2747922" y="1186412"/>
                  </a:cubicBezTo>
                  <a:cubicBezTo>
                    <a:pt x="2747922" y="1841649"/>
                    <a:pt x="2132779" y="2372824"/>
                    <a:pt x="1373961" y="2372824"/>
                  </a:cubicBezTo>
                  <a:cubicBezTo>
                    <a:pt x="615143" y="2372824"/>
                    <a:pt x="0" y="1841649"/>
                    <a:pt x="0" y="1186412"/>
                  </a:cubicBezTo>
                  <a:close/>
                </a:path>
              </a:pathLst>
            </a:custGeom>
            <a:solidFill>
              <a:schemeClr val="accent4"/>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410044" tIns="355112" rIns="410044" bIns="355112"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Ridefinizione gruppo revisione Esame di abilitazione: </a:t>
              </a:r>
              <a:r>
                <a:rPr lang="it-IT" sz="1200" kern="1200" dirty="0">
                  <a:solidFill>
                    <a:schemeClr val="tx1"/>
                  </a:solidFill>
                </a:rPr>
                <a:t>primo incontro 15 febbraio 2023</a:t>
              </a:r>
              <a:endParaRPr lang="it-IT" sz="1200" b="0" kern="1200" dirty="0">
                <a:solidFill>
                  <a:schemeClr val="tx1"/>
                </a:solidFill>
              </a:endParaRPr>
            </a:p>
          </p:txBody>
        </p:sp>
        <p:sp>
          <p:nvSpPr>
            <p:cNvPr id="35" name="Figura a mano libera: forma 34">
              <a:extLst>
                <a:ext uri="{FF2B5EF4-FFF2-40B4-BE49-F238E27FC236}">
                  <a16:creationId xmlns:a16="http://schemas.microsoft.com/office/drawing/2014/main" id="{FD04772A-E87B-4731-A2F7-9A339BC18AAD}"/>
                </a:ext>
              </a:extLst>
            </p:cNvPr>
            <p:cNvSpPr/>
            <p:nvPr/>
          </p:nvSpPr>
          <p:spPr>
            <a:xfrm>
              <a:off x="2212124" y="159019"/>
              <a:ext cx="3352110" cy="2458962"/>
            </a:xfrm>
            <a:custGeom>
              <a:avLst/>
              <a:gdLst>
                <a:gd name="connsiteX0" fmla="*/ 0 w 3198989"/>
                <a:gd name="connsiteY0" fmla="*/ 1229481 h 2458962"/>
                <a:gd name="connsiteX1" fmla="*/ 1599495 w 3198989"/>
                <a:gd name="connsiteY1" fmla="*/ 0 h 2458962"/>
                <a:gd name="connsiteX2" fmla="*/ 3198990 w 3198989"/>
                <a:gd name="connsiteY2" fmla="*/ 1229481 h 2458962"/>
                <a:gd name="connsiteX3" fmla="*/ 1599495 w 3198989"/>
                <a:gd name="connsiteY3" fmla="*/ 2458962 h 2458962"/>
                <a:gd name="connsiteX4" fmla="*/ 0 w 3198989"/>
                <a:gd name="connsiteY4" fmla="*/ 1229481 h 245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8989" h="2458962">
                  <a:moveTo>
                    <a:pt x="0" y="1229481"/>
                  </a:moveTo>
                  <a:cubicBezTo>
                    <a:pt x="0" y="550457"/>
                    <a:pt x="716118" y="0"/>
                    <a:pt x="1599495" y="0"/>
                  </a:cubicBezTo>
                  <a:cubicBezTo>
                    <a:pt x="2482872" y="0"/>
                    <a:pt x="3198990" y="550457"/>
                    <a:pt x="3198990" y="1229481"/>
                  </a:cubicBezTo>
                  <a:cubicBezTo>
                    <a:pt x="3198990" y="1908505"/>
                    <a:pt x="2482872" y="2458962"/>
                    <a:pt x="1599495" y="2458962"/>
                  </a:cubicBezTo>
                  <a:cubicBezTo>
                    <a:pt x="716118" y="2458962"/>
                    <a:pt x="0" y="1908505"/>
                    <a:pt x="0" y="1229481"/>
                  </a:cubicBezTo>
                  <a:close/>
                </a:path>
              </a:pathLst>
            </a:custGeom>
            <a:solidFill>
              <a:schemeClr val="accent1"/>
            </a:solidFill>
            <a:ln>
              <a:solidFill>
                <a:schemeClr val="accent1"/>
              </a:solidFill>
            </a:ln>
            <a:effectLst/>
          </p:spPr>
          <p:style>
            <a:lnRef idx="0">
              <a:scrgbClr r="0" g="0" b="0"/>
            </a:lnRef>
            <a:fillRef idx="3">
              <a:scrgbClr r="0" g="0" b="0"/>
            </a:fillRef>
            <a:effectRef idx="2">
              <a:scrgbClr r="0" g="0" b="0"/>
            </a:effectRef>
            <a:fontRef idx="minor">
              <a:schemeClr val="lt1"/>
            </a:fontRef>
          </p:style>
          <p:txBody>
            <a:bodyPr spcFirstLastPara="0" vert="horz" wrap="square" lIns="476101" tIns="367727" rIns="476101" bIns="367727"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Centro simulazione</a:t>
              </a:r>
              <a:r>
                <a:rPr lang="it-IT" sz="1200" kern="1200" dirty="0">
                  <a:solidFill>
                    <a:schemeClr val="tx1"/>
                  </a:solidFill>
                </a:rPr>
                <a:t>:</a:t>
              </a:r>
            </a:p>
            <a:p>
              <a:pPr marL="0" lvl="0" indent="0" algn="ctr" defTabSz="533400">
                <a:lnSpc>
                  <a:spcPct val="90000"/>
                </a:lnSpc>
                <a:spcBef>
                  <a:spcPct val="0"/>
                </a:spcBef>
                <a:spcAft>
                  <a:spcPct val="35000"/>
                </a:spcAft>
                <a:buNone/>
              </a:pPr>
              <a:r>
                <a:rPr lang="it-IT" sz="1200" kern="1200" dirty="0">
                  <a:solidFill>
                    <a:schemeClr val="tx1"/>
                  </a:solidFill>
                </a:rPr>
                <a:t>1) Laboratori di </a:t>
              </a:r>
              <a:r>
                <a:rPr lang="it-IT" sz="1200" i="1" kern="1200" dirty="0">
                  <a:solidFill>
                    <a:schemeClr val="tx1"/>
                  </a:solidFill>
                </a:rPr>
                <a:t>«Multiterapia nella criticità vitale»  </a:t>
              </a:r>
              <a:r>
                <a:rPr lang="it-IT" sz="1200" kern="1200" dirty="0">
                  <a:solidFill>
                    <a:schemeClr val="tx1"/>
                  </a:solidFill>
                </a:rPr>
                <a:t>e </a:t>
              </a:r>
              <a:r>
                <a:rPr lang="it-IT" sz="1200" i="1" kern="1200" dirty="0">
                  <a:solidFill>
                    <a:schemeClr val="tx1"/>
                  </a:solidFill>
                </a:rPr>
                <a:t>«Monitoraggio </a:t>
              </a:r>
              <a:r>
                <a:rPr lang="it-IT" sz="1200" i="1" kern="1200" dirty="0" err="1">
                  <a:solidFill>
                    <a:schemeClr val="tx1"/>
                  </a:solidFill>
                </a:rPr>
                <a:t>multiparametrico</a:t>
              </a:r>
              <a:r>
                <a:rPr lang="it-IT" sz="1200" i="1" kern="1200" dirty="0">
                  <a:solidFill>
                    <a:schemeClr val="tx1"/>
                  </a:solidFill>
                </a:rPr>
                <a:t>»</a:t>
              </a:r>
            </a:p>
            <a:p>
              <a:pPr marL="0" lvl="0" indent="0" algn="ctr" defTabSz="533400">
                <a:lnSpc>
                  <a:spcPct val="90000"/>
                </a:lnSpc>
                <a:spcBef>
                  <a:spcPct val="0"/>
                </a:spcBef>
                <a:spcAft>
                  <a:spcPct val="35000"/>
                </a:spcAft>
                <a:buNone/>
              </a:pPr>
              <a:r>
                <a:rPr lang="it-IT" sz="1200" kern="1200" dirty="0">
                  <a:solidFill>
                    <a:schemeClr val="tx1"/>
                  </a:solidFill>
                </a:rPr>
                <a:t>2) Proposta attività elettiva </a:t>
              </a:r>
              <a:r>
                <a:rPr lang="it-IT" sz="1200" kern="1200" dirty="0" err="1">
                  <a:solidFill>
                    <a:schemeClr val="tx1"/>
                  </a:solidFill>
                </a:rPr>
                <a:t>Simulation</a:t>
              </a:r>
              <a:r>
                <a:rPr lang="it-IT" sz="1200" kern="1200" dirty="0">
                  <a:solidFill>
                    <a:schemeClr val="tx1"/>
                  </a:solidFill>
                </a:rPr>
                <a:t> Experience coinvolgimento degli studenti nelle attività del Centro per complessive 24 ore/partecipante</a:t>
              </a:r>
            </a:p>
            <a:p>
              <a:pPr marL="0" lvl="0" indent="0" algn="ctr" defTabSz="533400">
                <a:lnSpc>
                  <a:spcPct val="90000"/>
                </a:lnSpc>
                <a:spcBef>
                  <a:spcPct val="0"/>
                </a:spcBef>
                <a:spcAft>
                  <a:spcPct val="35000"/>
                </a:spcAft>
                <a:buNone/>
              </a:pPr>
              <a:r>
                <a:rPr lang="it-IT" sz="1200" kern="1200" dirty="0">
                  <a:solidFill>
                    <a:schemeClr val="tx1"/>
                  </a:solidFill>
                </a:rPr>
                <a:t>3) Proposta attività </a:t>
              </a:r>
              <a:r>
                <a:rPr lang="it-IT" sz="1200" kern="1200" dirty="0" err="1">
                  <a:solidFill>
                    <a:schemeClr val="tx1"/>
                  </a:solidFill>
                </a:rPr>
                <a:t>COLLABs</a:t>
              </a:r>
              <a:r>
                <a:rPr lang="it-IT" sz="1200" kern="1200" dirty="0">
                  <a:solidFill>
                    <a:schemeClr val="tx1"/>
                  </a:solidFill>
                </a:rPr>
                <a:t> – Laboratori Collaborativi attività laboratoriale per gli studenti del </a:t>
              </a:r>
              <a:r>
                <a:rPr lang="it-IT" sz="1200" kern="1200" dirty="0" err="1">
                  <a:solidFill>
                    <a:schemeClr val="tx1"/>
                  </a:solidFill>
                </a:rPr>
                <a:t>CdLM</a:t>
              </a:r>
              <a:r>
                <a:rPr lang="it-IT" sz="1200" kern="1200" dirty="0">
                  <a:solidFill>
                    <a:schemeClr val="tx1"/>
                  </a:solidFill>
                </a:rPr>
                <a:t> Medicina e Chirurgia</a:t>
              </a:r>
            </a:p>
          </p:txBody>
        </p:sp>
        <p:sp>
          <p:nvSpPr>
            <p:cNvPr id="37" name="Figura a mano libera: forma 36">
              <a:extLst>
                <a:ext uri="{FF2B5EF4-FFF2-40B4-BE49-F238E27FC236}">
                  <a16:creationId xmlns:a16="http://schemas.microsoft.com/office/drawing/2014/main" id="{CCA998B6-83FA-4CFB-B29E-D99C047E97A2}"/>
                </a:ext>
              </a:extLst>
            </p:cNvPr>
            <p:cNvSpPr/>
            <p:nvPr/>
          </p:nvSpPr>
          <p:spPr>
            <a:xfrm>
              <a:off x="-75066" y="4009182"/>
              <a:ext cx="2826114" cy="2035779"/>
            </a:xfrm>
            <a:custGeom>
              <a:avLst/>
              <a:gdLst>
                <a:gd name="connsiteX0" fmla="*/ 0 w 2483393"/>
                <a:gd name="connsiteY0" fmla="*/ 850496 h 1700992"/>
                <a:gd name="connsiteX1" fmla="*/ 1241697 w 2483393"/>
                <a:gd name="connsiteY1" fmla="*/ 0 h 1700992"/>
                <a:gd name="connsiteX2" fmla="*/ 2483394 w 2483393"/>
                <a:gd name="connsiteY2" fmla="*/ 850496 h 1700992"/>
                <a:gd name="connsiteX3" fmla="*/ 1241697 w 2483393"/>
                <a:gd name="connsiteY3" fmla="*/ 1700992 h 1700992"/>
                <a:gd name="connsiteX4" fmla="*/ 0 w 2483393"/>
                <a:gd name="connsiteY4" fmla="*/ 850496 h 1700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3393" h="1700992">
                  <a:moveTo>
                    <a:pt x="0" y="850496"/>
                  </a:moveTo>
                  <a:cubicBezTo>
                    <a:pt x="0" y="380780"/>
                    <a:pt x="555927" y="0"/>
                    <a:pt x="1241697" y="0"/>
                  </a:cubicBezTo>
                  <a:cubicBezTo>
                    <a:pt x="1927467" y="0"/>
                    <a:pt x="2483394" y="380780"/>
                    <a:pt x="2483394" y="850496"/>
                  </a:cubicBezTo>
                  <a:cubicBezTo>
                    <a:pt x="2483394" y="1320212"/>
                    <a:pt x="1927467" y="1700992"/>
                    <a:pt x="1241697" y="1700992"/>
                  </a:cubicBezTo>
                  <a:cubicBezTo>
                    <a:pt x="555927" y="1700992"/>
                    <a:pt x="0" y="1320212"/>
                    <a:pt x="0" y="850496"/>
                  </a:cubicBezTo>
                  <a:close/>
                </a:path>
              </a:pathLst>
            </a:custGeom>
            <a:solidFill>
              <a:schemeClr val="accent2">
                <a:lumMod val="60000"/>
                <a:lumOff val="40000"/>
              </a:schemeClr>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371304" tIns="256725" rIns="371304" bIns="256725"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UD/PN: in realizzazione corso ECM «L’evoluzione dell’assistenza territoriale: implicazione per lo sviluppo delle competenze infermieristiche»; destinatari: docenti MED/45, stakeholder delle Aziende Sanitarie della rete formativa del </a:t>
              </a:r>
              <a:r>
                <a:rPr lang="it-IT" sz="1200" kern="1200" dirty="0" err="1">
                  <a:solidFill>
                    <a:schemeClr val="tx1"/>
                  </a:solidFill>
                </a:rPr>
                <a:t>CdS</a:t>
              </a:r>
              <a:r>
                <a:rPr lang="it-IT" sz="1200" kern="1200" dirty="0">
                  <a:solidFill>
                    <a:schemeClr val="tx1"/>
                  </a:solidFill>
                </a:rPr>
                <a:t> in </a:t>
              </a:r>
              <a:r>
                <a:rPr lang="it-IT" sz="1200" kern="1200" dirty="0" err="1">
                  <a:solidFill>
                    <a:schemeClr val="tx1"/>
                  </a:solidFill>
                </a:rPr>
                <a:t>Infemrieristica</a:t>
              </a:r>
              <a:r>
                <a:rPr lang="it-IT" sz="1200" kern="1200" dirty="0">
                  <a:solidFill>
                    <a:schemeClr val="tx1"/>
                  </a:solidFill>
                </a:rPr>
                <a:t> e Presidenti di OPI UD e PN</a:t>
              </a:r>
            </a:p>
          </p:txBody>
        </p:sp>
        <p:sp>
          <p:nvSpPr>
            <p:cNvPr id="39" name="Figura a mano libera: forma 38">
              <a:extLst>
                <a:ext uri="{FF2B5EF4-FFF2-40B4-BE49-F238E27FC236}">
                  <a16:creationId xmlns:a16="http://schemas.microsoft.com/office/drawing/2014/main" id="{8F56271C-B6B3-4995-9E7B-AB1A0CFB26E2}"/>
                </a:ext>
              </a:extLst>
            </p:cNvPr>
            <p:cNvSpPr/>
            <p:nvPr/>
          </p:nvSpPr>
          <p:spPr>
            <a:xfrm>
              <a:off x="10503" y="3033265"/>
              <a:ext cx="1675305" cy="1076469"/>
            </a:xfrm>
            <a:custGeom>
              <a:avLst/>
              <a:gdLst>
                <a:gd name="connsiteX0" fmla="*/ 0 w 2410314"/>
                <a:gd name="connsiteY0" fmla="*/ 727799 h 1455597"/>
                <a:gd name="connsiteX1" fmla="*/ 1205157 w 2410314"/>
                <a:gd name="connsiteY1" fmla="*/ 0 h 1455597"/>
                <a:gd name="connsiteX2" fmla="*/ 2410314 w 2410314"/>
                <a:gd name="connsiteY2" fmla="*/ 727799 h 1455597"/>
                <a:gd name="connsiteX3" fmla="*/ 1205157 w 2410314"/>
                <a:gd name="connsiteY3" fmla="*/ 1455598 h 1455597"/>
                <a:gd name="connsiteX4" fmla="*/ 0 w 2410314"/>
                <a:gd name="connsiteY4" fmla="*/ 727799 h 1455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314" h="1455597">
                  <a:moveTo>
                    <a:pt x="0" y="727799"/>
                  </a:moveTo>
                  <a:cubicBezTo>
                    <a:pt x="0" y="325847"/>
                    <a:pt x="539567" y="0"/>
                    <a:pt x="1205157" y="0"/>
                  </a:cubicBezTo>
                  <a:cubicBezTo>
                    <a:pt x="1870747" y="0"/>
                    <a:pt x="2410314" y="325847"/>
                    <a:pt x="2410314" y="727799"/>
                  </a:cubicBezTo>
                  <a:cubicBezTo>
                    <a:pt x="2410314" y="1129751"/>
                    <a:pt x="1870747" y="1455598"/>
                    <a:pt x="1205157" y="1455598"/>
                  </a:cubicBezTo>
                  <a:cubicBezTo>
                    <a:pt x="539567" y="1455598"/>
                    <a:pt x="0" y="1129751"/>
                    <a:pt x="0" y="727799"/>
                  </a:cubicBezTo>
                  <a:close/>
                </a:path>
              </a:pathLst>
            </a:custGeom>
            <a:solidFill>
              <a:schemeClr val="accent2">
                <a:lumMod val="60000"/>
                <a:lumOff val="40000"/>
              </a:schemeClr>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360602" tIns="220787" rIns="360602" bIns="220787"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UD-PN: in implementazione le attività di orientamento</a:t>
              </a:r>
            </a:p>
          </p:txBody>
        </p:sp>
      </p:grpSp>
      <p:sp>
        <p:nvSpPr>
          <p:cNvPr id="15" name="CasellaDiTesto 14">
            <a:extLst>
              <a:ext uri="{FF2B5EF4-FFF2-40B4-BE49-F238E27FC236}">
                <a16:creationId xmlns:a16="http://schemas.microsoft.com/office/drawing/2014/main" id="{20F81AB4-F318-4F98-9CCC-1BCE7B353BC9}"/>
              </a:ext>
            </a:extLst>
          </p:cNvPr>
          <p:cNvSpPr txBox="1"/>
          <p:nvPr/>
        </p:nvSpPr>
        <p:spPr>
          <a:xfrm>
            <a:off x="10020713" y="594643"/>
            <a:ext cx="2161250" cy="523220"/>
          </a:xfrm>
          <a:prstGeom prst="rect">
            <a:avLst/>
          </a:prstGeom>
          <a:solidFill>
            <a:srgbClr val="FFC617"/>
          </a:solidFill>
        </p:spPr>
        <p:txBody>
          <a:bodyPr wrap="square" rtlCol="0">
            <a:spAutoFit/>
          </a:bodyPr>
          <a:lstStyle/>
          <a:p>
            <a:r>
              <a:rPr lang="it-IT" sz="1400" dirty="0"/>
              <a:t>Sezione 1. </a:t>
            </a:r>
          </a:p>
          <a:p>
            <a:r>
              <a:rPr lang="it-IT" sz="1400" i="1" dirty="0"/>
              <a:t>Monitorare i cambiamenti </a:t>
            </a:r>
          </a:p>
        </p:txBody>
      </p:sp>
      <p:sp>
        <p:nvSpPr>
          <p:cNvPr id="16" name="CasellaDiTesto 15">
            <a:extLst>
              <a:ext uri="{FF2B5EF4-FFF2-40B4-BE49-F238E27FC236}">
                <a16:creationId xmlns:a16="http://schemas.microsoft.com/office/drawing/2014/main" id="{1D2BCFFB-368E-4847-A71B-49E9EBFC7D75}"/>
              </a:ext>
            </a:extLst>
          </p:cNvPr>
          <p:cNvSpPr txBox="1"/>
          <p:nvPr/>
        </p:nvSpPr>
        <p:spPr>
          <a:xfrm>
            <a:off x="10018707" y="1210373"/>
            <a:ext cx="2165262" cy="738664"/>
          </a:xfrm>
          <a:prstGeom prst="rect">
            <a:avLst/>
          </a:prstGeom>
          <a:solidFill>
            <a:srgbClr val="5B9BD5"/>
          </a:solidFill>
        </p:spPr>
        <p:txBody>
          <a:bodyPr wrap="square" rtlCol="0">
            <a:spAutoFit/>
          </a:bodyPr>
          <a:lstStyle/>
          <a:p>
            <a:r>
              <a:rPr lang="it-IT" sz="1400" dirty="0"/>
              <a:t>Sezione 2. </a:t>
            </a:r>
            <a:r>
              <a:rPr lang="it-IT" sz="1400" i="1" dirty="0"/>
              <a:t>Multiprofessionalità ed internazionalizzazione </a:t>
            </a:r>
          </a:p>
        </p:txBody>
      </p:sp>
      <p:sp>
        <p:nvSpPr>
          <p:cNvPr id="17" name="CasellaDiTesto 16">
            <a:extLst>
              <a:ext uri="{FF2B5EF4-FFF2-40B4-BE49-F238E27FC236}">
                <a16:creationId xmlns:a16="http://schemas.microsoft.com/office/drawing/2014/main" id="{BB8BFAEA-29B3-4A40-A821-0D605B5F6F04}"/>
              </a:ext>
            </a:extLst>
          </p:cNvPr>
          <p:cNvSpPr txBox="1"/>
          <p:nvPr/>
        </p:nvSpPr>
        <p:spPr>
          <a:xfrm>
            <a:off x="10022722" y="2068151"/>
            <a:ext cx="2161247" cy="523220"/>
          </a:xfrm>
          <a:prstGeom prst="rect">
            <a:avLst/>
          </a:prstGeom>
          <a:solidFill>
            <a:srgbClr val="A9D18E"/>
          </a:solidFill>
        </p:spPr>
        <p:txBody>
          <a:bodyPr wrap="square" rtlCol="0">
            <a:spAutoFit/>
          </a:bodyPr>
          <a:lstStyle/>
          <a:p>
            <a:r>
              <a:rPr lang="it-IT" sz="1400" dirty="0"/>
              <a:t>Sezione 3. </a:t>
            </a:r>
          </a:p>
          <a:p>
            <a:r>
              <a:rPr lang="it-IT" sz="1400" i="1" dirty="0"/>
              <a:t>Aspetti logistici</a:t>
            </a:r>
          </a:p>
        </p:txBody>
      </p:sp>
      <p:sp>
        <p:nvSpPr>
          <p:cNvPr id="18" name="CasellaDiTesto 17">
            <a:extLst>
              <a:ext uri="{FF2B5EF4-FFF2-40B4-BE49-F238E27FC236}">
                <a16:creationId xmlns:a16="http://schemas.microsoft.com/office/drawing/2014/main" id="{27F6A5D6-56B8-4AF4-A67F-8A4DDDA39D58}"/>
              </a:ext>
            </a:extLst>
          </p:cNvPr>
          <p:cNvSpPr txBox="1"/>
          <p:nvPr/>
        </p:nvSpPr>
        <p:spPr>
          <a:xfrm>
            <a:off x="10030751" y="2710059"/>
            <a:ext cx="2161249" cy="523220"/>
          </a:xfrm>
          <a:prstGeom prst="rect">
            <a:avLst/>
          </a:prstGeom>
          <a:solidFill>
            <a:srgbClr val="A6A6A6"/>
          </a:solidFill>
        </p:spPr>
        <p:txBody>
          <a:bodyPr wrap="square" rtlCol="0">
            <a:spAutoFit/>
          </a:bodyPr>
          <a:lstStyle/>
          <a:p>
            <a:r>
              <a:rPr lang="it-IT" sz="1400" dirty="0"/>
              <a:t>Sezione 4 </a:t>
            </a:r>
          </a:p>
          <a:p>
            <a:r>
              <a:rPr lang="it-IT" sz="1400" i="1" dirty="0"/>
              <a:t>Sistemi informativi</a:t>
            </a:r>
          </a:p>
        </p:txBody>
      </p:sp>
      <p:sp>
        <p:nvSpPr>
          <p:cNvPr id="19" name="CasellaDiTesto 18">
            <a:extLst>
              <a:ext uri="{FF2B5EF4-FFF2-40B4-BE49-F238E27FC236}">
                <a16:creationId xmlns:a16="http://schemas.microsoft.com/office/drawing/2014/main" id="{67C2F1F3-905E-4497-BFEC-76340D7DC665}"/>
              </a:ext>
            </a:extLst>
          </p:cNvPr>
          <p:cNvSpPr txBox="1"/>
          <p:nvPr/>
        </p:nvSpPr>
        <p:spPr>
          <a:xfrm>
            <a:off x="10022722" y="3374028"/>
            <a:ext cx="2161250" cy="523220"/>
          </a:xfrm>
          <a:prstGeom prst="rect">
            <a:avLst/>
          </a:prstGeom>
          <a:solidFill>
            <a:srgbClr val="F4B183"/>
          </a:solidFill>
        </p:spPr>
        <p:txBody>
          <a:bodyPr wrap="square" rtlCol="0">
            <a:spAutoFit/>
          </a:bodyPr>
          <a:lstStyle/>
          <a:p>
            <a:r>
              <a:rPr lang="it-IT" sz="1400" dirty="0"/>
              <a:t>Sezione 5. </a:t>
            </a:r>
          </a:p>
          <a:p>
            <a:r>
              <a:rPr lang="it-IT" sz="1400" i="1" dirty="0"/>
              <a:t>Orientamento e supporto</a:t>
            </a:r>
          </a:p>
        </p:txBody>
      </p:sp>
      <p:sp>
        <p:nvSpPr>
          <p:cNvPr id="40" name="Figura a mano libera: forma 39">
            <a:extLst>
              <a:ext uri="{FF2B5EF4-FFF2-40B4-BE49-F238E27FC236}">
                <a16:creationId xmlns:a16="http://schemas.microsoft.com/office/drawing/2014/main" id="{4B4FB059-F9CF-4228-86C6-D662995173D9}"/>
              </a:ext>
            </a:extLst>
          </p:cNvPr>
          <p:cNvSpPr/>
          <p:nvPr/>
        </p:nvSpPr>
        <p:spPr>
          <a:xfrm>
            <a:off x="8423129" y="5499402"/>
            <a:ext cx="1337108" cy="906948"/>
          </a:xfrm>
          <a:custGeom>
            <a:avLst/>
            <a:gdLst>
              <a:gd name="connsiteX0" fmla="*/ 0 w 2469418"/>
              <a:gd name="connsiteY0" fmla="*/ 827430 h 1654860"/>
              <a:gd name="connsiteX1" fmla="*/ 1234709 w 2469418"/>
              <a:gd name="connsiteY1" fmla="*/ 0 h 1654860"/>
              <a:gd name="connsiteX2" fmla="*/ 2469418 w 2469418"/>
              <a:gd name="connsiteY2" fmla="*/ 827430 h 1654860"/>
              <a:gd name="connsiteX3" fmla="*/ 1234709 w 2469418"/>
              <a:gd name="connsiteY3" fmla="*/ 1654860 h 1654860"/>
              <a:gd name="connsiteX4" fmla="*/ 0 w 2469418"/>
              <a:gd name="connsiteY4" fmla="*/ 827430 h 165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18" h="1654860">
                <a:moveTo>
                  <a:pt x="0" y="827430"/>
                </a:moveTo>
                <a:cubicBezTo>
                  <a:pt x="0" y="370453"/>
                  <a:pt x="552798" y="0"/>
                  <a:pt x="1234709" y="0"/>
                </a:cubicBezTo>
                <a:cubicBezTo>
                  <a:pt x="1916620" y="0"/>
                  <a:pt x="2469418" y="370453"/>
                  <a:pt x="2469418" y="827430"/>
                </a:cubicBezTo>
                <a:cubicBezTo>
                  <a:pt x="2469418" y="1284407"/>
                  <a:pt x="1916620" y="1654860"/>
                  <a:pt x="1234709" y="1654860"/>
                </a:cubicBezTo>
                <a:cubicBezTo>
                  <a:pt x="552798" y="1654860"/>
                  <a:pt x="0" y="1284407"/>
                  <a:pt x="0" y="827430"/>
                </a:cubicBezTo>
                <a:close/>
              </a:path>
            </a:pathLst>
          </a:custGeom>
          <a:solidFill>
            <a:schemeClr val="accent6">
              <a:lumMod val="60000"/>
              <a:lumOff val="40000"/>
            </a:schemeClr>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369258" tIns="249969" rIns="369258" bIns="249969"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PN: eseguito cablaggio aula B2</a:t>
            </a:r>
          </a:p>
        </p:txBody>
      </p:sp>
      <p:sp>
        <p:nvSpPr>
          <p:cNvPr id="62" name="Figura a mano libera: forma 61">
            <a:extLst>
              <a:ext uri="{FF2B5EF4-FFF2-40B4-BE49-F238E27FC236}">
                <a16:creationId xmlns:a16="http://schemas.microsoft.com/office/drawing/2014/main" id="{B4958F4E-55EF-4604-86C3-E33F8A06856E}"/>
              </a:ext>
            </a:extLst>
          </p:cNvPr>
          <p:cNvSpPr/>
          <p:nvPr/>
        </p:nvSpPr>
        <p:spPr>
          <a:xfrm>
            <a:off x="8763384" y="4015936"/>
            <a:ext cx="1751253" cy="1513455"/>
          </a:xfrm>
          <a:custGeom>
            <a:avLst/>
            <a:gdLst>
              <a:gd name="connsiteX0" fmla="*/ 0 w 2469418"/>
              <a:gd name="connsiteY0" fmla="*/ 827430 h 1654860"/>
              <a:gd name="connsiteX1" fmla="*/ 1234709 w 2469418"/>
              <a:gd name="connsiteY1" fmla="*/ 0 h 1654860"/>
              <a:gd name="connsiteX2" fmla="*/ 2469418 w 2469418"/>
              <a:gd name="connsiteY2" fmla="*/ 827430 h 1654860"/>
              <a:gd name="connsiteX3" fmla="*/ 1234709 w 2469418"/>
              <a:gd name="connsiteY3" fmla="*/ 1654860 h 1654860"/>
              <a:gd name="connsiteX4" fmla="*/ 0 w 2469418"/>
              <a:gd name="connsiteY4" fmla="*/ 827430 h 165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18" h="1654860">
                <a:moveTo>
                  <a:pt x="0" y="827430"/>
                </a:moveTo>
                <a:cubicBezTo>
                  <a:pt x="0" y="370453"/>
                  <a:pt x="552798" y="0"/>
                  <a:pt x="1234709" y="0"/>
                </a:cubicBezTo>
                <a:cubicBezTo>
                  <a:pt x="1916620" y="0"/>
                  <a:pt x="2469418" y="370453"/>
                  <a:pt x="2469418" y="827430"/>
                </a:cubicBezTo>
                <a:cubicBezTo>
                  <a:pt x="2469418" y="1284407"/>
                  <a:pt x="1916620" y="1654860"/>
                  <a:pt x="1234709" y="1654860"/>
                </a:cubicBezTo>
                <a:cubicBezTo>
                  <a:pt x="552798" y="1654860"/>
                  <a:pt x="0" y="1284407"/>
                  <a:pt x="0" y="827430"/>
                </a:cubicBezTo>
                <a:close/>
              </a:path>
            </a:pathLst>
          </a:custGeom>
          <a:solidFill>
            <a:schemeClr val="accent6">
              <a:lumMod val="60000"/>
              <a:lumOff val="40000"/>
            </a:schemeClr>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369258" tIns="249969" rIns="369258" bIns="249969"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I laboratori vengono svolti in sedi dedicate; è stata somministrata scheda di valutazione della qualità</a:t>
            </a:r>
          </a:p>
        </p:txBody>
      </p:sp>
      <p:sp>
        <p:nvSpPr>
          <p:cNvPr id="64" name="Figura a mano libera: forma 63">
            <a:extLst>
              <a:ext uri="{FF2B5EF4-FFF2-40B4-BE49-F238E27FC236}">
                <a16:creationId xmlns:a16="http://schemas.microsoft.com/office/drawing/2014/main" id="{9A2A3AEF-CD45-49D3-A7B8-B4265E775D87}"/>
              </a:ext>
            </a:extLst>
          </p:cNvPr>
          <p:cNvSpPr/>
          <p:nvPr/>
        </p:nvSpPr>
        <p:spPr>
          <a:xfrm>
            <a:off x="284442" y="1925886"/>
            <a:ext cx="1675305" cy="1076469"/>
          </a:xfrm>
          <a:custGeom>
            <a:avLst/>
            <a:gdLst>
              <a:gd name="connsiteX0" fmla="*/ 0 w 2410314"/>
              <a:gd name="connsiteY0" fmla="*/ 727799 h 1455597"/>
              <a:gd name="connsiteX1" fmla="*/ 1205157 w 2410314"/>
              <a:gd name="connsiteY1" fmla="*/ 0 h 1455597"/>
              <a:gd name="connsiteX2" fmla="*/ 2410314 w 2410314"/>
              <a:gd name="connsiteY2" fmla="*/ 727799 h 1455597"/>
              <a:gd name="connsiteX3" fmla="*/ 1205157 w 2410314"/>
              <a:gd name="connsiteY3" fmla="*/ 1455598 h 1455597"/>
              <a:gd name="connsiteX4" fmla="*/ 0 w 2410314"/>
              <a:gd name="connsiteY4" fmla="*/ 727799 h 1455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314" h="1455597">
                <a:moveTo>
                  <a:pt x="0" y="727799"/>
                </a:moveTo>
                <a:cubicBezTo>
                  <a:pt x="0" y="325847"/>
                  <a:pt x="539567" y="0"/>
                  <a:pt x="1205157" y="0"/>
                </a:cubicBezTo>
                <a:cubicBezTo>
                  <a:pt x="1870747" y="0"/>
                  <a:pt x="2410314" y="325847"/>
                  <a:pt x="2410314" y="727799"/>
                </a:cubicBezTo>
                <a:cubicBezTo>
                  <a:pt x="2410314" y="1129751"/>
                  <a:pt x="1870747" y="1455598"/>
                  <a:pt x="1205157" y="1455598"/>
                </a:cubicBezTo>
                <a:cubicBezTo>
                  <a:pt x="539567" y="1455598"/>
                  <a:pt x="0" y="1129751"/>
                  <a:pt x="0" y="727799"/>
                </a:cubicBezTo>
                <a:close/>
              </a:path>
            </a:pathLst>
          </a:custGeom>
          <a:solidFill>
            <a:schemeClr val="accent2">
              <a:lumMod val="60000"/>
              <a:lumOff val="40000"/>
            </a:schemeClr>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360602" tIns="220787" rIns="360602" bIns="220787"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Progettato percorso formativo a steps «Seminario in pillole»</a:t>
            </a:r>
          </a:p>
        </p:txBody>
      </p:sp>
      <p:cxnSp>
        <p:nvCxnSpPr>
          <p:cNvPr id="67" name="Connettore diritto 66">
            <a:extLst>
              <a:ext uri="{FF2B5EF4-FFF2-40B4-BE49-F238E27FC236}">
                <a16:creationId xmlns:a16="http://schemas.microsoft.com/office/drawing/2014/main" id="{504BD9C7-5BAA-4481-8187-0EB631B78A3F}"/>
              </a:ext>
            </a:extLst>
          </p:cNvPr>
          <p:cNvCxnSpPr/>
          <p:nvPr/>
        </p:nvCxnSpPr>
        <p:spPr>
          <a:xfrm flipH="1">
            <a:off x="5411273" y="1721544"/>
            <a:ext cx="684727" cy="1250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nettore diritto 68">
            <a:extLst>
              <a:ext uri="{FF2B5EF4-FFF2-40B4-BE49-F238E27FC236}">
                <a16:creationId xmlns:a16="http://schemas.microsoft.com/office/drawing/2014/main" id="{A8AE2094-3F4D-4FA1-A65B-FA36B0697922}"/>
              </a:ext>
            </a:extLst>
          </p:cNvPr>
          <p:cNvCxnSpPr/>
          <p:nvPr/>
        </p:nvCxnSpPr>
        <p:spPr>
          <a:xfrm flipH="1">
            <a:off x="6096000" y="3374028"/>
            <a:ext cx="364723" cy="136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Connettore diritto 70">
            <a:extLst>
              <a:ext uri="{FF2B5EF4-FFF2-40B4-BE49-F238E27FC236}">
                <a16:creationId xmlns:a16="http://schemas.microsoft.com/office/drawing/2014/main" id="{C904EE0E-53E3-4512-BBB1-4D5BEC79D28C}"/>
              </a:ext>
            </a:extLst>
          </p:cNvPr>
          <p:cNvCxnSpPr/>
          <p:nvPr/>
        </p:nvCxnSpPr>
        <p:spPr>
          <a:xfrm>
            <a:off x="6096000" y="3833822"/>
            <a:ext cx="2667384" cy="769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nettore diritto 72">
            <a:extLst>
              <a:ext uri="{FF2B5EF4-FFF2-40B4-BE49-F238E27FC236}">
                <a16:creationId xmlns:a16="http://schemas.microsoft.com/office/drawing/2014/main" id="{7DDEADF7-901A-4B54-9D3D-256E3CED8294}"/>
              </a:ext>
            </a:extLst>
          </p:cNvPr>
          <p:cNvCxnSpPr/>
          <p:nvPr/>
        </p:nvCxnSpPr>
        <p:spPr>
          <a:xfrm>
            <a:off x="6058326" y="3956295"/>
            <a:ext cx="2808732" cy="1543107"/>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nettore diritto 74">
            <a:extLst>
              <a:ext uri="{FF2B5EF4-FFF2-40B4-BE49-F238E27FC236}">
                <a16:creationId xmlns:a16="http://schemas.microsoft.com/office/drawing/2014/main" id="{774CABA1-703D-498D-908C-BD7E97C8C9BA}"/>
              </a:ext>
            </a:extLst>
          </p:cNvPr>
          <p:cNvCxnSpPr/>
          <p:nvPr/>
        </p:nvCxnSpPr>
        <p:spPr>
          <a:xfrm>
            <a:off x="5894744" y="4129443"/>
            <a:ext cx="1112592" cy="952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Connettore diritto 76">
            <a:extLst>
              <a:ext uri="{FF2B5EF4-FFF2-40B4-BE49-F238E27FC236}">
                <a16:creationId xmlns:a16="http://schemas.microsoft.com/office/drawing/2014/main" id="{8E357569-6EB9-4AF6-9051-30C3F620AD86}"/>
              </a:ext>
            </a:extLst>
          </p:cNvPr>
          <p:cNvCxnSpPr/>
          <p:nvPr/>
        </p:nvCxnSpPr>
        <p:spPr>
          <a:xfrm>
            <a:off x="5135519" y="4494749"/>
            <a:ext cx="111482" cy="277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Connettore diritto 78">
            <a:extLst>
              <a:ext uri="{FF2B5EF4-FFF2-40B4-BE49-F238E27FC236}">
                <a16:creationId xmlns:a16="http://schemas.microsoft.com/office/drawing/2014/main" id="{2C3DFE00-9E3A-454D-91A3-838124263ED2}"/>
              </a:ext>
            </a:extLst>
          </p:cNvPr>
          <p:cNvCxnSpPr/>
          <p:nvPr/>
        </p:nvCxnSpPr>
        <p:spPr>
          <a:xfrm flipH="1">
            <a:off x="3709646" y="4494749"/>
            <a:ext cx="117498" cy="298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Connettore diritto 80">
            <a:extLst>
              <a:ext uri="{FF2B5EF4-FFF2-40B4-BE49-F238E27FC236}">
                <a16:creationId xmlns:a16="http://schemas.microsoft.com/office/drawing/2014/main" id="{982B9E78-CF32-459C-81A2-619C2BFE6196}"/>
              </a:ext>
            </a:extLst>
          </p:cNvPr>
          <p:cNvCxnSpPr/>
          <p:nvPr/>
        </p:nvCxnSpPr>
        <p:spPr>
          <a:xfrm flipH="1">
            <a:off x="2567558" y="4109734"/>
            <a:ext cx="448612" cy="317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E8962694-2E7B-4F5A-A42B-9C808F805777}"/>
              </a:ext>
            </a:extLst>
          </p:cNvPr>
          <p:cNvCxnSpPr>
            <a:stCxn id="21" idx="0"/>
            <a:endCxn id="39" idx="2"/>
          </p:cNvCxnSpPr>
          <p:nvPr/>
        </p:nvCxnSpPr>
        <p:spPr>
          <a:xfrm flipH="1" flipV="1">
            <a:off x="1685808" y="3571500"/>
            <a:ext cx="1173439" cy="124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nettore diritto 84">
            <a:extLst>
              <a:ext uri="{FF2B5EF4-FFF2-40B4-BE49-F238E27FC236}">
                <a16:creationId xmlns:a16="http://schemas.microsoft.com/office/drawing/2014/main" id="{9B620873-D69B-4F92-851A-1A55687BBD14}"/>
              </a:ext>
            </a:extLst>
          </p:cNvPr>
          <p:cNvCxnSpPr/>
          <p:nvPr/>
        </p:nvCxnSpPr>
        <p:spPr>
          <a:xfrm flipH="1" flipV="1">
            <a:off x="1771377" y="2779759"/>
            <a:ext cx="1173769" cy="645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84E8D827-6D82-4A80-A050-A076C6C7EF2C}"/>
              </a:ext>
            </a:extLst>
          </p:cNvPr>
          <p:cNvCxnSpPr/>
          <p:nvPr/>
        </p:nvCxnSpPr>
        <p:spPr>
          <a:xfrm flipH="1" flipV="1">
            <a:off x="1794007" y="1836401"/>
            <a:ext cx="1339179" cy="1388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nettore diritto 88">
            <a:extLst>
              <a:ext uri="{FF2B5EF4-FFF2-40B4-BE49-F238E27FC236}">
                <a16:creationId xmlns:a16="http://schemas.microsoft.com/office/drawing/2014/main" id="{4A3CA53A-54B2-44F8-A369-40D4D4CFDFC7}"/>
              </a:ext>
            </a:extLst>
          </p:cNvPr>
          <p:cNvCxnSpPr/>
          <p:nvPr/>
        </p:nvCxnSpPr>
        <p:spPr>
          <a:xfrm flipH="1" flipV="1">
            <a:off x="4043726" y="2633588"/>
            <a:ext cx="53105" cy="2397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88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riesame 2016/2019 -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3" name="CasellaDiTesto 2"/>
          <p:cNvSpPr txBox="1"/>
          <p:nvPr/>
        </p:nvSpPr>
        <p:spPr>
          <a:xfrm>
            <a:off x="9062" y="669719"/>
            <a:ext cx="1538883" cy="5699183"/>
          </a:xfrm>
          <a:prstGeom prst="rect">
            <a:avLst/>
          </a:prstGeom>
          <a:noFill/>
        </p:spPr>
        <p:txBody>
          <a:bodyPr vert="vert270" wrap="square" rtlCol="0">
            <a:spAutoFit/>
          </a:bodyPr>
          <a:lstStyle/>
          <a:p>
            <a:pPr algn="ctr"/>
            <a:r>
              <a:rPr lang="it-IT" sz="4400" b="1" dirty="0"/>
              <a:t>RAPPORTO DI RIESAME 2016/19</a:t>
            </a:r>
          </a:p>
        </p:txBody>
      </p:sp>
      <p:graphicFrame>
        <p:nvGraphicFramePr>
          <p:cNvPr id="4" name="Tabella 3"/>
          <p:cNvGraphicFramePr>
            <a:graphicFrameLocks noGrp="1"/>
          </p:cNvGraphicFramePr>
          <p:nvPr>
            <p:extLst>
              <p:ext uri="{D42A27DB-BD31-4B8C-83A1-F6EECF244321}">
                <p14:modId xmlns:p14="http://schemas.microsoft.com/office/powerpoint/2010/main" val="4201338688"/>
              </p:ext>
            </p:extLst>
          </p:nvPr>
        </p:nvGraphicFramePr>
        <p:xfrm>
          <a:off x="1488175" y="468831"/>
          <a:ext cx="10703825" cy="5897880"/>
        </p:xfrm>
        <a:graphic>
          <a:graphicData uri="http://schemas.openxmlformats.org/drawingml/2006/table">
            <a:tbl>
              <a:tblPr firstRow="1" bandRow="1">
                <a:tableStyleId>{9DCAF9ED-07DC-4A11-8D7F-57B35C25682E}</a:tableStyleId>
              </a:tblPr>
              <a:tblGrid>
                <a:gridCol w="4022288">
                  <a:extLst>
                    <a:ext uri="{9D8B030D-6E8A-4147-A177-3AD203B41FA5}">
                      <a16:colId xmlns:a16="http://schemas.microsoft.com/office/drawing/2014/main" val="20000"/>
                    </a:ext>
                  </a:extLst>
                </a:gridCol>
                <a:gridCol w="6681537">
                  <a:extLst>
                    <a:ext uri="{9D8B030D-6E8A-4147-A177-3AD203B41FA5}">
                      <a16:colId xmlns:a16="http://schemas.microsoft.com/office/drawing/2014/main" val="20001"/>
                    </a:ext>
                  </a:extLst>
                </a:gridCol>
              </a:tblGrid>
              <a:tr h="359015">
                <a:tc>
                  <a:txBody>
                    <a:bodyPr/>
                    <a:lstStyle/>
                    <a:p>
                      <a:pPr algn="l"/>
                      <a:r>
                        <a:rPr lang="it-IT" sz="1800" dirty="0">
                          <a:solidFill>
                            <a:schemeClr val="bg1"/>
                          </a:solidFill>
                        </a:rPr>
                        <a:t>OBIETTIVI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r>
                        <a:rPr lang="it-IT" sz="1800" dirty="0">
                          <a:solidFill>
                            <a:schemeClr val="bg1"/>
                          </a:solidFill>
                        </a:rPr>
                        <a:t>AZIONI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1211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b="1" dirty="0"/>
                        <a:t>Verificare l’effetto della Direttiva Europea sui turni (Legge 30 ottobre 2014, n. 161, art. 14) sul tempo di apprendimento clinico e sulle attività seminariali, di laboratorio, di briefing – debriefing offerti durante la presenza degli studenti nei contesti clinici</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lvl="0" indent="0">
                        <a:buFontTx/>
                        <a:buNone/>
                      </a:pPr>
                      <a:r>
                        <a:rPr lang="it-IT" sz="1500" dirty="0">
                          <a:solidFill>
                            <a:schemeClr val="tx1"/>
                          </a:solidFill>
                        </a:rPr>
                        <a:t>Stato di avanzamento delle azioni intraprese: è stata monitorizzata la proporzione degli studenti che eludeva la raccomandazione della Direttiva Europea; sono state integrate specifiche raccomandazioni nelle Linee Guida dei tirocini (</a:t>
                      </a:r>
                      <a:r>
                        <a:rPr lang="it-IT" sz="1500" dirty="0">
                          <a:solidFill>
                            <a:schemeClr val="tx1"/>
                          </a:solidFill>
                          <a:hlinkClick r:id="rId5"/>
                        </a:rPr>
                        <a:t>https://www.uniud.it/it/didattica/info-didattiche/piano-di-studio/attivita-formative-professionalizzanti</a:t>
                      </a:r>
                      <a:r>
                        <a:rPr lang="it-IT" sz="1500" dirty="0">
                          <a:solidFill>
                            <a:schemeClr val="tx1"/>
                          </a:solidFill>
                        </a:rPr>
                        <a:t>)</a:t>
                      </a:r>
                      <a:r>
                        <a:rPr lang="it-IT" sz="1500" baseline="0" dirty="0">
                          <a:solidFill>
                            <a:schemeClr val="tx1"/>
                          </a:solidFill>
                        </a:rPr>
                        <a:t> </a:t>
                      </a:r>
                      <a:r>
                        <a:rPr lang="it-IT" sz="1500" dirty="0">
                          <a:solidFill>
                            <a:schemeClr val="tx1"/>
                          </a:solidFill>
                        </a:rPr>
                        <a:t>e identificate strategie di progettazione della didattica frontale e tutoriale al fine di assicurare agli studenti il rispetto della raccomandazione.</a:t>
                      </a:r>
                    </a:p>
                    <a:p>
                      <a:pPr marL="0" lvl="0" indent="0">
                        <a:buFontTx/>
                        <a:buNone/>
                      </a:pPr>
                      <a:r>
                        <a:rPr lang="it-IT" sz="1500" dirty="0">
                          <a:solidFill>
                            <a:schemeClr val="tx1"/>
                          </a:solidFill>
                        </a:rPr>
                        <a:t>Livello di raggiungimento dell’obiettivo: </a:t>
                      </a:r>
                      <a:r>
                        <a:rPr lang="it-IT" sz="1500" b="1" dirty="0">
                          <a:solidFill>
                            <a:schemeClr val="tx1"/>
                          </a:solidFill>
                        </a:rPr>
                        <a:t>completo</a:t>
                      </a:r>
                      <a:r>
                        <a:rPr lang="it-IT" sz="1500" dirty="0">
                          <a:solidFill>
                            <a:schemeClr val="tx1"/>
                          </a:solidFill>
                        </a:rPr>
                        <a: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841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b="1" dirty="0"/>
                        <a:t>Semplificare i processi di controllo, informatizzando la presenza degli studenti in tirocinio e il loro affiancamento ai Tutor di Tirocinio; implementare la gestione elettronica della tracciabilità della presenza degli studenti in tirocinio nell’intera rete formativa del tirocinio</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lvl="0"/>
                      <a:r>
                        <a:rPr lang="it-IT" sz="1500" dirty="0"/>
                        <a:t>Stato di avanzamento delle azioni intraprese: è stato completato il processo di attivazione della rilevazione sistematica tramite “badge” della presenza degli studenti in tirocinio. Tale processo deve essere completato per la sede di Pn. Per le importanti trasformazioni nel Sistema Sanitario Regionale non è stato possibile integrare il sistema di rilevazione “presenze” con il sistema di valorizzazione economica/ECM dei Tutor di Tirocinio.</a:t>
                      </a:r>
                    </a:p>
                    <a:p>
                      <a:pPr lvl="0"/>
                      <a:r>
                        <a:rPr lang="it-IT" sz="1500" dirty="0"/>
                        <a:t>Livello di raggiungimento dell’obiettivo: </a:t>
                      </a:r>
                      <a:r>
                        <a:rPr lang="it-IT" sz="1500" b="1" dirty="0"/>
                        <a:t>incompleto</a:t>
                      </a:r>
                      <a:r>
                        <a:rPr lang="it-IT" sz="1500" dirty="0"/>
                        <a:t>. E’ necessaria un’azione di presa in carico della problematica per portarla a suo completo raggiungimento. </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1446859">
                <a:tc>
                  <a:txBody>
                    <a:bodyPr/>
                    <a:lstStyle/>
                    <a:p>
                      <a:pPr algn="just"/>
                      <a:r>
                        <a:rPr lang="it-IT" sz="1500" b="1" dirty="0"/>
                        <a:t>Attivare un processo di revisione dell’ordinamento didattico per allinearlo all’evoluzione dei bisogni dei pazienti, dei servizi e della professione in grado di riflettere i trend emergenti a livello nazionale ed Europeo</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lvl="0" indent="0">
                        <a:buFontTx/>
                        <a:buNone/>
                      </a:pPr>
                      <a:r>
                        <a:rPr lang="it-IT" sz="1500" dirty="0"/>
                        <a:t>Stato di avanzamento delle azioni intraprese: è stata attivata una Commissione Didattica ad hoc che ha analizzato gli esiti dello Studio di Settore e sviluppato interventi di miglioramento per incrementare l’appropriatezza dei programmi, la miglior distribuzione dei carichi di apprendimento e della loro sequenzialità. Tali dati sono stati valutati anche dalla CAQ e dal Consiglio di Corso che hanno approvato i cambiamenti richiesti a livello di B2 e di scheda SUA. </a:t>
                      </a:r>
                    </a:p>
                    <a:p>
                      <a:pPr marL="0" lvl="0" indent="0">
                        <a:buFontTx/>
                        <a:buNone/>
                      </a:pPr>
                      <a:r>
                        <a:rPr lang="it-IT" sz="1500" dirty="0"/>
                        <a:t>Livello di raggiungimento dell’obiettivo: </a:t>
                      </a:r>
                      <a:r>
                        <a:rPr lang="it-IT" sz="1500" b="1" dirty="0"/>
                        <a:t>completo</a:t>
                      </a:r>
                      <a:r>
                        <a:rPr lang="it-IT" sz="1500" dirty="0"/>
                        <a: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16452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riesame 2019/2022 -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it-IT" dirty="0">
                  <a:solidFill>
                    <a:prstClr val="white"/>
                  </a:solidFill>
                </a:rPr>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200" b="1" dirty="0">
                <a:solidFill>
                  <a:prstClr val="white"/>
                </a:solidFill>
              </a:rPr>
              <a:t>HIC SUNT FUTURA</a:t>
            </a:r>
          </a:p>
        </p:txBody>
      </p:sp>
      <p:pic>
        <p:nvPicPr>
          <p:cNvPr id="22" name="Immagine 21" descr="copertina ESTERNO.jpg"/>
          <p:cNvPicPr>
            <a:picLocks noChangeAspect="1"/>
          </p:cNvPicPr>
          <p:nvPr/>
        </p:nvPicPr>
        <p:blipFill rotWithShape="1">
          <a:blip r:embed="rId5">
            <a:lum bright="70000" contrast="-70000"/>
            <a:extLst>
              <a:ext uri="{28A0092B-C50C-407E-A947-70E740481C1C}">
                <a14:useLocalDpi xmlns:a14="http://schemas.microsoft.com/office/drawing/2010/main" val="0"/>
              </a:ext>
            </a:extLst>
          </a:blip>
          <a:srcRect l="11609" t="295"/>
          <a:stretch/>
        </p:blipFill>
        <p:spPr>
          <a:xfrm>
            <a:off x="0" y="452719"/>
            <a:ext cx="12192000" cy="5943307"/>
          </a:xfrm>
          <a:prstGeom prst="rect">
            <a:avLst/>
          </a:prstGeom>
        </p:spPr>
      </p:pic>
      <p:pic>
        <p:nvPicPr>
          <p:cNvPr id="23" name="Picture 2" descr="http://www.fondazionepertini.it/upload/universit%C3%A0%20udine%20logo.gif"/>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54769" y="892955"/>
            <a:ext cx="5100061" cy="5062834"/>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p:cNvSpPr txBox="1"/>
          <p:nvPr/>
        </p:nvSpPr>
        <p:spPr>
          <a:xfrm>
            <a:off x="754063" y="1635147"/>
            <a:ext cx="10885487" cy="4616648"/>
          </a:xfrm>
          <a:prstGeom prst="rect">
            <a:avLst/>
          </a:prstGeom>
          <a:noFill/>
        </p:spPr>
        <p:txBody>
          <a:bodyPr wrap="square" rtlCol="0">
            <a:spAutoFit/>
          </a:bodyPr>
          <a:lstStyle/>
          <a:p>
            <a:pPr algn="ctr"/>
            <a:r>
              <a:rPr lang="it-IT" sz="6600" b="1" dirty="0">
                <a:solidFill>
                  <a:prstClr val="black"/>
                </a:solidFill>
              </a:rPr>
              <a:t>RAPPORTO DI RIESAME </a:t>
            </a:r>
          </a:p>
          <a:p>
            <a:pPr algn="ctr"/>
            <a:r>
              <a:rPr lang="it-IT" sz="6600" b="1" dirty="0">
                <a:solidFill>
                  <a:prstClr val="black"/>
                </a:solidFill>
              </a:rPr>
              <a:t>A.A. 2019/2022</a:t>
            </a:r>
          </a:p>
          <a:p>
            <a:pPr algn="ctr"/>
            <a:r>
              <a:rPr lang="it-IT" sz="3600" i="1" dirty="0">
                <a:solidFill>
                  <a:prstClr val="black"/>
                </a:solidFill>
              </a:rPr>
              <a:t>Processi, obiettivi ed azioni di qualità</a:t>
            </a:r>
          </a:p>
          <a:p>
            <a:pPr algn="ctr"/>
            <a:endParaRPr lang="it-IT" sz="6000" b="1" dirty="0">
              <a:solidFill>
                <a:prstClr val="black"/>
              </a:solidFill>
            </a:endParaRPr>
          </a:p>
          <a:p>
            <a:pPr algn="ctr"/>
            <a:r>
              <a:rPr lang="it-IT" sz="6600" b="1" dirty="0">
                <a:solidFill>
                  <a:prstClr val="black"/>
                </a:solidFill>
              </a:rPr>
              <a:t>CdS in Infermieristica</a:t>
            </a:r>
          </a:p>
        </p:txBody>
      </p:sp>
    </p:spTree>
    <p:extLst>
      <p:ext uri="{BB962C8B-B14F-4D97-AF65-F5344CB8AC3E}">
        <p14:creationId xmlns:p14="http://schemas.microsoft.com/office/powerpoint/2010/main" val="3651945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a:t>
            </a:r>
            <a:r>
              <a:rPr lang="it-IT" b="1">
                <a:solidFill>
                  <a:srgbClr val="FFFFFF"/>
                </a:solidFill>
                <a:latin typeface="Helvetica" panose="020B0604020202020204" pitchFamily="34" charset="0"/>
              </a:rPr>
              <a:t>riesame 2019/2022 </a:t>
            </a:r>
            <a:r>
              <a:rPr lang="it-IT" b="1" dirty="0">
                <a:solidFill>
                  <a:srgbClr val="FFFFFF"/>
                </a:solidFill>
                <a:latin typeface="Helvetica" panose="020B0604020202020204" pitchFamily="34" charset="0"/>
              </a:rPr>
              <a:t>-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18" name="Rettangolo 17"/>
          <p:cNvSpPr/>
          <p:nvPr/>
        </p:nvSpPr>
        <p:spPr>
          <a:xfrm>
            <a:off x="2090154" y="465085"/>
            <a:ext cx="8217877" cy="411917"/>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r>
              <a:rPr lang="it-IT" sz="2400" b="1" dirty="0">
                <a:solidFill>
                  <a:schemeClr val="tx1"/>
                </a:solidFill>
                <a:latin typeface="Helvetica" panose="020B0604020202020204" pitchFamily="34" charset="0"/>
              </a:rPr>
              <a:t>Organizzazione del CdS</a:t>
            </a:r>
          </a:p>
        </p:txBody>
      </p:sp>
      <p:pic>
        <p:nvPicPr>
          <p:cNvPr id="2" name="Immagine 1"/>
          <p:cNvPicPr>
            <a:picLocks noChangeAspect="1"/>
          </p:cNvPicPr>
          <p:nvPr/>
        </p:nvPicPr>
        <p:blipFill rotWithShape="1">
          <a:blip r:embed="rId5"/>
          <a:srcRect l="12557" t="15374" r="12273" b="16870"/>
          <a:stretch/>
        </p:blipFill>
        <p:spPr>
          <a:xfrm>
            <a:off x="1298213" y="872243"/>
            <a:ext cx="9843796" cy="5435251"/>
          </a:xfrm>
          <a:prstGeom prst="rect">
            <a:avLst/>
          </a:prstGeom>
        </p:spPr>
      </p:pic>
    </p:spTree>
    <p:extLst>
      <p:ext uri="{BB962C8B-B14F-4D97-AF65-F5344CB8AC3E}">
        <p14:creationId xmlns:p14="http://schemas.microsoft.com/office/powerpoint/2010/main" val="260213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riesame 2019/2022 -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3" name="CasellaDiTesto 2"/>
          <p:cNvSpPr txBox="1"/>
          <p:nvPr/>
        </p:nvSpPr>
        <p:spPr>
          <a:xfrm>
            <a:off x="9062" y="669719"/>
            <a:ext cx="1538883" cy="5699183"/>
          </a:xfrm>
          <a:prstGeom prst="rect">
            <a:avLst/>
          </a:prstGeom>
          <a:noFill/>
        </p:spPr>
        <p:txBody>
          <a:bodyPr vert="vert270" wrap="square" rtlCol="0">
            <a:spAutoFit/>
          </a:bodyPr>
          <a:lstStyle/>
          <a:p>
            <a:pPr algn="ctr"/>
            <a:r>
              <a:rPr lang="it-IT" sz="4400" b="1" dirty="0"/>
              <a:t>RAPPORTO DI RIESAME 2019/22</a:t>
            </a:r>
          </a:p>
        </p:txBody>
      </p:sp>
      <p:graphicFrame>
        <p:nvGraphicFramePr>
          <p:cNvPr id="4" name="Tabella 3"/>
          <p:cNvGraphicFramePr>
            <a:graphicFrameLocks noGrp="1"/>
          </p:cNvGraphicFramePr>
          <p:nvPr>
            <p:extLst>
              <p:ext uri="{D42A27DB-BD31-4B8C-83A1-F6EECF244321}">
                <p14:modId xmlns:p14="http://schemas.microsoft.com/office/powerpoint/2010/main" val="3984059728"/>
              </p:ext>
            </p:extLst>
          </p:nvPr>
        </p:nvGraphicFramePr>
        <p:xfrm>
          <a:off x="1488175" y="462519"/>
          <a:ext cx="10703825" cy="5939478"/>
        </p:xfrm>
        <a:graphic>
          <a:graphicData uri="http://schemas.openxmlformats.org/drawingml/2006/table">
            <a:tbl>
              <a:tblPr firstRow="1" bandRow="1">
                <a:tableStyleId>{9DCAF9ED-07DC-4A11-8D7F-57B35C25682E}</a:tableStyleId>
              </a:tblPr>
              <a:tblGrid>
                <a:gridCol w="4022288">
                  <a:extLst>
                    <a:ext uri="{9D8B030D-6E8A-4147-A177-3AD203B41FA5}">
                      <a16:colId xmlns:a16="http://schemas.microsoft.com/office/drawing/2014/main" val="20000"/>
                    </a:ext>
                  </a:extLst>
                </a:gridCol>
                <a:gridCol w="6681537">
                  <a:extLst>
                    <a:ext uri="{9D8B030D-6E8A-4147-A177-3AD203B41FA5}">
                      <a16:colId xmlns:a16="http://schemas.microsoft.com/office/drawing/2014/main" val="20001"/>
                    </a:ext>
                  </a:extLst>
                </a:gridCol>
              </a:tblGrid>
              <a:tr h="212100">
                <a:tc>
                  <a:txBody>
                    <a:bodyPr/>
                    <a:lstStyle/>
                    <a:p>
                      <a:pPr algn="l"/>
                      <a:r>
                        <a:rPr lang="it-IT" sz="1800" dirty="0">
                          <a:solidFill>
                            <a:schemeClr val="bg1"/>
                          </a:solidFill>
                        </a:rPr>
                        <a:t>OBIETTIVI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r>
                        <a:rPr lang="it-IT" sz="1800" dirty="0">
                          <a:solidFill>
                            <a:schemeClr val="bg1"/>
                          </a:solidFill>
                        </a:rPr>
                        <a:t>AZIONI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1013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b="1" dirty="0">
                          <a:solidFill>
                            <a:schemeClr val="tx1"/>
                          </a:solidFill>
                        </a:rPr>
                        <a:t>Monitorare i cambiamenti effettuati nei programmi di studio, nelle attività seminariali e di laboratorio almeno con cadenza annuale consultando studenti e stakeholder</a:t>
                      </a:r>
                      <a:endParaRPr lang="it-IT" sz="15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buFontTx/>
                        <a:buChar char="-"/>
                      </a:pPr>
                      <a:r>
                        <a:rPr lang="it-IT" sz="1500" dirty="0">
                          <a:solidFill>
                            <a:schemeClr val="tx1"/>
                          </a:solidFill>
                        </a:rPr>
                        <a:t>Attivare un </a:t>
                      </a:r>
                      <a:r>
                        <a:rPr lang="it-IT" sz="1500" b="1" dirty="0">
                          <a:solidFill>
                            <a:schemeClr val="tx1"/>
                          </a:solidFill>
                        </a:rPr>
                        <a:t>sistema di sorveglianza </a:t>
                      </a:r>
                      <a:r>
                        <a:rPr lang="it-IT" sz="1500" dirty="0">
                          <a:solidFill>
                            <a:schemeClr val="tx1"/>
                          </a:solidFill>
                        </a:rPr>
                        <a:t>dell’effetto a breve/lungo termine dei cambiamenti effettuati nei programmi di studio, nelle attività seminariali e di laboratorio sia dal punto di vista degli studenti che degli stakeholder.</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30862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b="1" dirty="0">
                          <a:solidFill>
                            <a:schemeClr val="tx1"/>
                          </a:solidFill>
                        </a:rPr>
                        <a:t>Garantire occasioni multi professionali di sviluppo e mantenimento delle competenze sia nei contesti simulati che di aula al fine di valorizzare il lavoro di team (almeno due eventi/anno)</a:t>
                      </a:r>
                      <a:endParaRPr lang="it-IT" sz="15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lvl="0"/>
                      <a:r>
                        <a:rPr lang="it-IT" sz="1500" dirty="0"/>
                        <a:t>Attività nel breve tempo (</a:t>
                      </a:r>
                      <a:r>
                        <a:rPr lang="it-IT" sz="1500" b="1" dirty="0"/>
                        <a:t>Centro Simulazione</a:t>
                      </a:r>
                      <a:r>
                        <a:rPr lang="it-IT" sz="1500" dirty="0"/>
                        <a:t>): </a:t>
                      </a:r>
                    </a:p>
                    <a:p>
                      <a:pPr marL="285750" lvl="0" indent="-285750">
                        <a:buFontTx/>
                        <a:buChar char="-"/>
                      </a:pPr>
                      <a:r>
                        <a:rPr lang="it-IT" sz="1500" dirty="0"/>
                        <a:t>Garantire per l’A.A. 2018/19 il Laboratorio preclinico (prelievo venoso) per studenti dei Corsi in Infermieristica e Medicina; </a:t>
                      </a:r>
                    </a:p>
                    <a:p>
                      <a:pPr marL="285750" lvl="0" indent="-285750">
                        <a:buFontTx/>
                        <a:buChar char="-"/>
                      </a:pPr>
                      <a:r>
                        <a:rPr lang="it-IT" sz="1500" dirty="0"/>
                        <a:t>Attivare gruppo di coordinamento con i CdS dell’area sanitaria per individuare aree di possibile integrazione dell’attività di Laboratorio; </a:t>
                      </a:r>
                    </a:p>
                    <a:p>
                      <a:pPr marL="285750" lvl="0" indent="-285750">
                        <a:buFontTx/>
                        <a:buChar char="-"/>
                      </a:pPr>
                      <a:r>
                        <a:rPr lang="it-IT" sz="1500" dirty="0"/>
                        <a:t>Attivare almeno un Laboratorio interprofessionale annuo da sottoporre alla valutazione di qualità da parte degli studenti tramite questionario. </a:t>
                      </a:r>
                    </a:p>
                    <a:p>
                      <a:pPr marL="0" lvl="0" indent="0">
                        <a:buFontTx/>
                        <a:buNone/>
                      </a:pPr>
                      <a:r>
                        <a:rPr lang="it-IT" sz="1500" dirty="0"/>
                        <a:t>Attività nel lungo tempo (</a:t>
                      </a:r>
                      <a:r>
                        <a:rPr lang="it-IT" sz="1500" b="1" dirty="0"/>
                        <a:t>Attività seminariale, didattica</a:t>
                      </a:r>
                      <a:r>
                        <a:rPr lang="it-IT" sz="1500" dirty="0"/>
                        <a:t>): </a:t>
                      </a:r>
                    </a:p>
                    <a:p>
                      <a:pPr marL="285750" lvl="0" indent="-285750">
                        <a:buFontTx/>
                        <a:buChar char="-"/>
                      </a:pPr>
                      <a:r>
                        <a:rPr lang="it-IT" sz="1500" dirty="0"/>
                        <a:t>Individuare con coordinatori/RAFP di altri CdS le aree tematiche suscettibili di formazione multidisciplinare; </a:t>
                      </a:r>
                    </a:p>
                    <a:p>
                      <a:pPr marL="285750" lvl="0" indent="-285750">
                        <a:buFontTx/>
                        <a:buChar char="-"/>
                      </a:pPr>
                      <a:r>
                        <a:rPr lang="it-IT" sz="1500" dirty="0"/>
                        <a:t>Attivare percorsi multidisciplinare e sottoporli a valutazione della qualità da parte degli studenti; </a:t>
                      </a:r>
                    </a:p>
                    <a:p>
                      <a:pPr marL="285750" lvl="0" indent="-285750">
                        <a:buFontTx/>
                        <a:buChar char="-"/>
                      </a:pPr>
                      <a:r>
                        <a:rPr lang="it-IT" sz="1500" dirty="0"/>
                        <a:t>Stabilizzare l’offerta con i migliori risultati così come percepiti dagli studenti.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1474041">
                <a:tc>
                  <a:txBody>
                    <a:bodyPr/>
                    <a:lstStyle/>
                    <a:p>
                      <a:pPr algn="just"/>
                      <a:r>
                        <a:rPr lang="it-IT" sz="1500" b="1" dirty="0"/>
                        <a:t>Potenziare i processi di internazionalizzazione in uscita raggiungendo un incremento di almeno il 10% dell’indicatore iC10 e della percentuale dei CFU conseguiti all’estero dagli studenti regolari sul totale dei CFU conseguiti entro la durata normale del corso</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buFontTx/>
                        <a:buChar char="-"/>
                      </a:pPr>
                      <a:r>
                        <a:rPr lang="it-IT" sz="1500" dirty="0"/>
                        <a:t>Pianificare incontri informativi sistematici e anticipati rispetto all’uscita del Bando di candidatura agli studenti del I e del II anno sulle potenzialità formative e sugli aspetti organizzativi-gestionali del percorso </a:t>
                      </a:r>
                      <a:r>
                        <a:rPr lang="it-IT" sz="1500" b="1" dirty="0"/>
                        <a:t>Erasmus+</a:t>
                      </a:r>
                      <a:r>
                        <a:rPr lang="it-IT" sz="1500" dirty="0"/>
                        <a:t> </a:t>
                      </a:r>
                      <a:r>
                        <a:rPr lang="it-IT" sz="1500" b="1" dirty="0"/>
                        <a:t>for </a:t>
                      </a:r>
                      <a:r>
                        <a:rPr lang="it-IT" sz="1500" b="1" i="0" dirty="0" err="1"/>
                        <a:t>traineeship</a:t>
                      </a:r>
                      <a:r>
                        <a:rPr lang="it-IT" sz="1500" dirty="0"/>
                        <a:t>; </a:t>
                      </a:r>
                    </a:p>
                    <a:p>
                      <a:pPr marL="285750" lvl="0" indent="-285750">
                        <a:buFontTx/>
                        <a:buChar char="-"/>
                      </a:pPr>
                      <a:r>
                        <a:rPr lang="it-IT" sz="1500" dirty="0"/>
                        <a:t>Anticipare a giugno il </a:t>
                      </a:r>
                      <a:r>
                        <a:rPr lang="it-IT" sz="1500" b="1" dirty="0"/>
                        <a:t>Meeting di restituzione</a:t>
                      </a:r>
                      <a:r>
                        <a:rPr lang="it-IT" sz="1500" dirty="0"/>
                        <a:t> Erasmus; </a:t>
                      </a:r>
                    </a:p>
                    <a:p>
                      <a:pPr marL="285750" lvl="0" indent="-285750">
                        <a:buFontTx/>
                        <a:buChar char="-"/>
                      </a:pPr>
                      <a:r>
                        <a:rPr lang="it-IT" sz="1500" dirty="0"/>
                        <a:t>Realizzare </a:t>
                      </a:r>
                      <a:r>
                        <a:rPr lang="it-IT" sz="1500" b="1" dirty="0"/>
                        <a:t>video tutorial </a:t>
                      </a:r>
                      <a:r>
                        <a:rPr lang="it-IT" sz="1500" dirty="0"/>
                        <a:t>Erasmus e </a:t>
                      </a:r>
                      <a:r>
                        <a:rPr lang="it-IT" sz="1500" b="1" dirty="0"/>
                        <a:t>brochure</a:t>
                      </a:r>
                      <a:r>
                        <a:rPr lang="it-IT" sz="1500" dirty="0"/>
                        <a:t> coinvolgendo gli ex Erasmus; </a:t>
                      </a:r>
                    </a:p>
                    <a:p>
                      <a:pPr marL="285750" lvl="0" indent="-285750">
                        <a:buFontTx/>
                        <a:buChar char="-"/>
                      </a:pPr>
                      <a:r>
                        <a:rPr lang="it-IT" sz="1500" dirty="0"/>
                        <a:t>Coinvolgere e creare un </a:t>
                      </a:r>
                      <a:r>
                        <a:rPr lang="it-IT" sz="1500" b="1" dirty="0"/>
                        <a:t>Erasmus team</a:t>
                      </a:r>
                      <a:r>
                        <a:rPr lang="it-IT" sz="1500" dirty="0"/>
                        <a: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81199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riesame 2019/2022 -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3" name="CasellaDiTesto 2"/>
          <p:cNvSpPr txBox="1"/>
          <p:nvPr/>
        </p:nvSpPr>
        <p:spPr>
          <a:xfrm>
            <a:off x="9062" y="669719"/>
            <a:ext cx="1538883" cy="5699183"/>
          </a:xfrm>
          <a:prstGeom prst="rect">
            <a:avLst/>
          </a:prstGeom>
          <a:noFill/>
        </p:spPr>
        <p:txBody>
          <a:bodyPr vert="vert270" wrap="square" rtlCol="0">
            <a:spAutoFit/>
          </a:bodyPr>
          <a:lstStyle/>
          <a:p>
            <a:pPr algn="ctr"/>
            <a:r>
              <a:rPr lang="it-IT" sz="4400" b="1" dirty="0"/>
              <a:t>RAPPORTO DI RIESAME 2019/22</a:t>
            </a:r>
          </a:p>
        </p:txBody>
      </p:sp>
      <p:graphicFrame>
        <p:nvGraphicFramePr>
          <p:cNvPr id="4" name="Tabella 3"/>
          <p:cNvGraphicFramePr>
            <a:graphicFrameLocks noGrp="1"/>
          </p:cNvGraphicFramePr>
          <p:nvPr>
            <p:extLst>
              <p:ext uri="{D42A27DB-BD31-4B8C-83A1-F6EECF244321}">
                <p14:modId xmlns:p14="http://schemas.microsoft.com/office/powerpoint/2010/main" val="2257314381"/>
              </p:ext>
            </p:extLst>
          </p:nvPr>
        </p:nvGraphicFramePr>
        <p:xfrm>
          <a:off x="1406770" y="526821"/>
          <a:ext cx="10785230" cy="5755352"/>
        </p:xfrm>
        <a:graphic>
          <a:graphicData uri="http://schemas.openxmlformats.org/drawingml/2006/table">
            <a:tbl>
              <a:tblPr firstRow="1" bandRow="1">
                <a:tableStyleId>{9DCAF9ED-07DC-4A11-8D7F-57B35C25682E}</a:tableStyleId>
              </a:tblPr>
              <a:tblGrid>
                <a:gridCol w="4356357">
                  <a:extLst>
                    <a:ext uri="{9D8B030D-6E8A-4147-A177-3AD203B41FA5}">
                      <a16:colId xmlns:a16="http://schemas.microsoft.com/office/drawing/2014/main" val="20000"/>
                    </a:ext>
                  </a:extLst>
                </a:gridCol>
                <a:gridCol w="6428873">
                  <a:extLst>
                    <a:ext uri="{9D8B030D-6E8A-4147-A177-3AD203B41FA5}">
                      <a16:colId xmlns:a16="http://schemas.microsoft.com/office/drawing/2014/main" val="20001"/>
                    </a:ext>
                  </a:extLst>
                </a:gridCol>
              </a:tblGrid>
              <a:tr h="361062">
                <a:tc>
                  <a:txBody>
                    <a:bodyPr/>
                    <a:lstStyle/>
                    <a:p>
                      <a:pPr algn="l"/>
                      <a:r>
                        <a:rPr lang="it-IT" sz="1800" dirty="0">
                          <a:solidFill>
                            <a:schemeClr val="bg1"/>
                          </a:solidFill>
                        </a:rPr>
                        <a:t>OBIETTIVI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r>
                        <a:rPr lang="it-IT" sz="1800" dirty="0">
                          <a:solidFill>
                            <a:schemeClr val="bg1"/>
                          </a:solidFill>
                        </a:rPr>
                        <a:t>AZIONI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1444249">
                <a:tc>
                  <a:txBody>
                    <a:bodyPr/>
                    <a:lstStyle/>
                    <a:p>
                      <a:pPr algn="just"/>
                      <a:r>
                        <a:rPr lang="it-IT" sz="1500" b="1" dirty="0"/>
                        <a:t>Assicurare la presenza di almeno il 90% dei programmi dei Moduli/Insegnamenti in lingua inglese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buFontTx/>
                        <a:buChar char="-"/>
                      </a:pPr>
                      <a:r>
                        <a:rPr lang="it-IT" sz="1500" dirty="0"/>
                        <a:t>Individuare i </a:t>
                      </a:r>
                      <a:r>
                        <a:rPr lang="it-IT" sz="1500" b="1" dirty="0"/>
                        <a:t>Syllabus</a:t>
                      </a:r>
                      <a:r>
                        <a:rPr lang="it-IT" sz="1500" dirty="0"/>
                        <a:t> a maggiore stabilità ed interesse per la</a:t>
                      </a:r>
                      <a:r>
                        <a:rPr lang="it-IT" sz="1500" baseline="0" dirty="0"/>
                        <a:t> </a:t>
                      </a:r>
                      <a:r>
                        <a:rPr lang="it-IT" sz="1500" dirty="0"/>
                        <a:t>popolazione target (ad esempio, studenti di anni successivi al I per realizzare la traduzione e verificarla); </a:t>
                      </a:r>
                    </a:p>
                    <a:p>
                      <a:pPr marL="285750" lvl="0" indent="-285750">
                        <a:buFontTx/>
                        <a:buChar char="-"/>
                      </a:pPr>
                      <a:r>
                        <a:rPr lang="it-IT" sz="1500" dirty="0"/>
                        <a:t>Provvedere alla </a:t>
                      </a:r>
                      <a:r>
                        <a:rPr lang="it-IT" sz="1500" b="1" dirty="0"/>
                        <a:t>traduzione</a:t>
                      </a:r>
                      <a:r>
                        <a:rPr lang="it-IT" sz="1500" dirty="0"/>
                        <a:t> dei programmi in lingua inglese con il più ampio coinvolgimento dei Docenti; </a:t>
                      </a:r>
                    </a:p>
                    <a:p>
                      <a:pPr marL="285750" lvl="0" indent="-285750">
                        <a:buFontTx/>
                        <a:buChar char="-"/>
                      </a:pPr>
                      <a:r>
                        <a:rPr lang="it-IT" sz="1500" b="1" dirty="0"/>
                        <a:t>Validare le traduzioni </a:t>
                      </a:r>
                      <a:r>
                        <a:rPr lang="it-IT" sz="1500" dirty="0"/>
                        <a:t>e inserirle sul Syllabus.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3926552">
                <a:tc>
                  <a:txBody>
                    <a:bodyPr/>
                    <a:lstStyle/>
                    <a:p>
                      <a:pPr lvl="0"/>
                      <a:r>
                        <a:rPr lang="it-IT" sz="1500" b="1" dirty="0">
                          <a:solidFill>
                            <a:schemeClr val="tx1"/>
                          </a:solidFill>
                        </a:rPr>
                        <a:t>Garanti re almeno per 2/3 degli studenti in tirocinio presso le sedi delle Aziende Sanitarie della Provincia di Ud, la presenza di un luogo salubre e sicuro dedicato per il cambio e la custodia degli indumenti durante l’attività di tirocinio:</a:t>
                      </a:r>
                    </a:p>
                    <a:p>
                      <a:pPr lvl="0"/>
                      <a:r>
                        <a:rPr lang="it-IT" sz="1500" b="1" dirty="0">
                          <a:solidFill>
                            <a:schemeClr val="tx1"/>
                          </a:solidFill>
                        </a:rPr>
                        <a:t>a) </a:t>
                      </a:r>
                      <a:r>
                        <a:rPr lang="it-IT" sz="1500" b="0" dirty="0">
                          <a:solidFill>
                            <a:schemeClr val="tx1"/>
                          </a:solidFill>
                        </a:rPr>
                        <a:t>entro due anni il 20% degli studenti avrà la possibilità di usufruire degli stipetti “Jolly” presenti già nelle Aziende Sanitarie della Provincia;</a:t>
                      </a:r>
                    </a:p>
                    <a:p>
                      <a:pPr lvl="0"/>
                      <a:r>
                        <a:rPr lang="it-IT" sz="1500" b="1" dirty="0">
                          <a:solidFill>
                            <a:schemeClr val="tx1"/>
                          </a:solidFill>
                        </a:rPr>
                        <a:t>b) </a:t>
                      </a:r>
                      <a:r>
                        <a:rPr lang="it-IT" sz="1500" b="0" dirty="0">
                          <a:solidFill>
                            <a:schemeClr val="tx1"/>
                          </a:solidFill>
                        </a:rPr>
                        <a:t>entro il triennio almeno il 50% degli studenti in tirocinio Aziende Sanitarie della Provincia avranno la possibilità di usufruire di un luogo salubre e sicuro per il cambio e la custodia degli indumenti durante l’attività di tirocinio</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lvl="0"/>
                      <a:r>
                        <a:rPr lang="it-IT" sz="1500" dirty="0"/>
                        <a:t>Attività nel breve tempo: </a:t>
                      </a:r>
                    </a:p>
                    <a:p>
                      <a:pPr marL="285750" lvl="0" indent="-285750">
                        <a:buFontTx/>
                        <a:buChar char="-"/>
                      </a:pPr>
                      <a:r>
                        <a:rPr lang="it-IT" sz="1500" dirty="0"/>
                        <a:t>Stimare il </a:t>
                      </a:r>
                      <a:r>
                        <a:rPr lang="it-IT" sz="1500" b="1" dirty="0"/>
                        <a:t>numero di stipetti </a:t>
                      </a:r>
                      <a:r>
                        <a:rPr lang="it-IT" sz="1500" dirty="0"/>
                        <a:t>necessari da mettere a disposizione per ogni Azienda; </a:t>
                      </a:r>
                    </a:p>
                    <a:p>
                      <a:pPr marL="285750" lvl="0" indent="-285750">
                        <a:buFontTx/>
                        <a:buChar char="-"/>
                      </a:pPr>
                      <a:r>
                        <a:rPr lang="it-IT" sz="1500" dirty="0"/>
                        <a:t>Definire </a:t>
                      </a:r>
                      <a:r>
                        <a:rPr lang="it-IT" sz="1500" b="1" i="0" dirty="0"/>
                        <a:t>tempo e periodo di utilizzo </a:t>
                      </a:r>
                      <a:r>
                        <a:rPr lang="it-IT" sz="1500" dirty="0"/>
                        <a:t>in accordo alla programmazione didattica annuale; </a:t>
                      </a:r>
                    </a:p>
                    <a:p>
                      <a:pPr marL="285750" lvl="0" indent="-285750">
                        <a:buFontTx/>
                        <a:buChar char="-"/>
                      </a:pPr>
                      <a:r>
                        <a:rPr lang="it-IT" sz="1500" b="1" dirty="0"/>
                        <a:t>Contattare i responsabili </a:t>
                      </a:r>
                      <a:r>
                        <a:rPr lang="it-IT" sz="1500" dirty="0"/>
                        <a:t>(Direzione Medica e Direzione infermieristica) delle Aziende Sanitarie della Provincia per comprendere la possibilità di usufruire sistematicamente degli stipetti “Jolly”.</a:t>
                      </a:r>
                    </a:p>
                    <a:p>
                      <a:pPr lvl="0"/>
                      <a:r>
                        <a:rPr lang="it-IT" sz="1500" dirty="0"/>
                        <a:t>Attività nel medio tempo: </a:t>
                      </a:r>
                    </a:p>
                    <a:p>
                      <a:pPr marL="285750" lvl="0" indent="-285750">
                        <a:buFontTx/>
                        <a:buChar char="-"/>
                      </a:pPr>
                      <a:r>
                        <a:rPr lang="it-IT" sz="1500" dirty="0"/>
                        <a:t>Condividere se necessario </a:t>
                      </a:r>
                      <a:r>
                        <a:rPr lang="it-IT" sz="1500" b="1" dirty="0"/>
                        <a:t>concorrere alla spesa </a:t>
                      </a:r>
                      <a:r>
                        <a:rPr lang="it-IT" sz="1500" dirty="0"/>
                        <a:t>dell’acquisto degli stipetti; </a:t>
                      </a:r>
                    </a:p>
                    <a:p>
                      <a:pPr marL="285750" lvl="0" indent="-285750">
                        <a:buFontTx/>
                        <a:buChar char="-"/>
                      </a:pPr>
                      <a:r>
                        <a:rPr lang="it-IT" sz="1500" dirty="0"/>
                        <a:t>Definire procedura per poter usufruire degli </a:t>
                      </a:r>
                      <a:r>
                        <a:rPr lang="it-IT" sz="1500" b="1" dirty="0"/>
                        <a:t>stipetti “Jolly”</a:t>
                      </a:r>
                      <a:r>
                        <a:rPr lang="it-IT" sz="1500" dirty="0"/>
                        <a:t>, quindi quelli già attualmente presenti presso le Aziende.</a:t>
                      </a:r>
                    </a:p>
                    <a:p>
                      <a:pPr lvl="0"/>
                      <a:r>
                        <a:rPr lang="it-IT" sz="1500" dirty="0"/>
                        <a:t>Attività lungo tempo, entro il triennio: </a:t>
                      </a:r>
                    </a:p>
                    <a:p>
                      <a:pPr marL="285750" lvl="0" indent="-285750">
                        <a:buFontTx/>
                        <a:buChar char="-"/>
                      </a:pPr>
                      <a:r>
                        <a:rPr lang="it-IT" sz="1500" dirty="0"/>
                        <a:t>Acquistare e mettere a disposizione degli stipetti.</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06227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riesame 2019/2022 -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3" name="CasellaDiTesto 2"/>
          <p:cNvSpPr txBox="1"/>
          <p:nvPr/>
        </p:nvSpPr>
        <p:spPr>
          <a:xfrm>
            <a:off x="9062" y="669719"/>
            <a:ext cx="1538883" cy="5699183"/>
          </a:xfrm>
          <a:prstGeom prst="rect">
            <a:avLst/>
          </a:prstGeom>
          <a:noFill/>
        </p:spPr>
        <p:txBody>
          <a:bodyPr vert="vert270" wrap="square" rtlCol="0">
            <a:spAutoFit/>
          </a:bodyPr>
          <a:lstStyle/>
          <a:p>
            <a:pPr algn="ctr"/>
            <a:r>
              <a:rPr lang="it-IT" sz="4400" b="1" dirty="0"/>
              <a:t>RAPPORTO DI RIESAME 2019/22</a:t>
            </a:r>
          </a:p>
        </p:txBody>
      </p:sp>
      <p:graphicFrame>
        <p:nvGraphicFramePr>
          <p:cNvPr id="4" name="Tabella 3"/>
          <p:cNvGraphicFramePr>
            <a:graphicFrameLocks noGrp="1"/>
          </p:cNvGraphicFramePr>
          <p:nvPr>
            <p:extLst>
              <p:ext uri="{D42A27DB-BD31-4B8C-83A1-F6EECF244321}">
                <p14:modId xmlns:p14="http://schemas.microsoft.com/office/powerpoint/2010/main" val="2628064312"/>
              </p:ext>
            </p:extLst>
          </p:nvPr>
        </p:nvGraphicFramePr>
        <p:xfrm>
          <a:off x="1488174" y="457199"/>
          <a:ext cx="10678060" cy="5897880"/>
        </p:xfrm>
        <a:graphic>
          <a:graphicData uri="http://schemas.openxmlformats.org/drawingml/2006/table">
            <a:tbl>
              <a:tblPr firstRow="1" bandRow="1">
                <a:tableStyleId>{9DCAF9ED-07DC-4A11-8D7F-57B35C25682E}</a:tableStyleId>
              </a:tblPr>
              <a:tblGrid>
                <a:gridCol w="3745563">
                  <a:extLst>
                    <a:ext uri="{9D8B030D-6E8A-4147-A177-3AD203B41FA5}">
                      <a16:colId xmlns:a16="http://schemas.microsoft.com/office/drawing/2014/main" val="20000"/>
                    </a:ext>
                  </a:extLst>
                </a:gridCol>
                <a:gridCol w="6932497">
                  <a:extLst>
                    <a:ext uri="{9D8B030D-6E8A-4147-A177-3AD203B41FA5}">
                      <a16:colId xmlns:a16="http://schemas.microsoft.com/office/drawing/2014/main" val="20001"/>
                    </a:ext>
                  </a:extLst>
                </a:gridCol>
              </a:tblGrid>
              <a:tr h="348917">
                <a:tc>
                  <a:txBody>
                    <a:bodyPr/>
                    <a:lstStyle/>
                    <a:p>
                      <a:pPr algn="l"/>
                      <a:r>
                        <a:rPr lang="it-IT" sz="1800" dirty="0">
                          <a:solidFill>
                            <a:schemeClr val="bg1"/>
                          </a:solidFill>
                        </a:rPr>
                        <a:t>OBIETTIVI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r>
                        <a:rPr lang="it-IT" sz="1800" dirty="0">
                          <a:solidFill>
                            <a:schemeClr val="bg1"/>
                          </a:solidFill>
                        </a:rPr>
                        <a:t>AZIONI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813349">
                <a:tc>
                  <a:txBody>
                    <a:bodyPr/>
                    <a:lstStyle/>
                    <a:p>
                      <a:pPr lvl="0"/>
                      <a:r>
                        <a:rPr lang="it-IT" sz="1500" b="1" dirty="0"/>
                        <a:t>Completare l’attivazione e la diffusione del “badge” presso la sede del CdS di Pn quale sistema di tracciabilità della presenza dello studente in tirocinio (100% degli studenti iscritti ha in dotazione il “badge”)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lgn="l">
                        <a:buFontTx/>
                        <a:buChar char="-"/>
                      </a:pPr>
                      <a:r>
                        <a:rPr lang="it-IT" sz="1500" baseline="0" dirty="0"/>
                        <a:t>Attivare azioni di raccordo con le strutture aziendali della rete formativa di riferimento per realizzare la predisposizione e l’avvio del </a:t>
                      </a:r>
                      <a:r>
                        <a:rPr lang="it-IT" sz="1500" b="1" baseline="0" dirty="0"/>
                        <a:t>sistema di rilevazione informatizzato delle “presenze”</a:t>
                      </a:r>
                      <a:r>
                        <a:rPr lang="it-IT" sz="1500" baseline="0" dirty="0"/>
                        <a:t> degli studenti; </a:t>
                      </a:r>
                    </a:p>
                    <a:p>
                      <a:pPr marL="285750" lvl="0" indent="-285750" algn="l">
                        <a:buFontTx/>
                        <a:buChar char="-"/>
                      </a:pPr>
                      <a:r>
                        <a:rPr lang="it-IT" sz="1500" baseline="0" dirty="0"/>
                        <a:t>Avviare il sistema di rilevazione valutandone la sostenibilità e le potenzialità di utilizzo anche per altri processi in atto preso il CdS (valorizzazione economica dei Tutor/ECM); </a:t>
                      </a:r>
                    </a:p>
                    <a:p>
                      <a:pPr marL="285750" lvl="0" indent="-285750" algn="l">
                        <a:buFontTx/>
                        <a:buChar char="-"/>
                      </a:pPr>
                      <a:r>
                        <a:rPr lang="it-IT" sz="1500" baseline="0" dirty="0"/>
                        <a:t>Rivedere il sistema e stabilizzare la sua performance.</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57235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500" b="1" dirty="0"/>
                        <a:t>Sviluppare le potenzialità del sistema di rilevazione delle “presenze” degli studenti per la sede di Ud anche rispetto al sistema di valorizzazione economica dell’attività tutoriale/ECM attraverso almeno uno studio di fattibilità ed una prova pilota</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lgn="l">
                        <a:buFontTx/>
                        <a:buChar char="-"/>
                      </a:pPr>
                      <a:r>
                        <a:rPr lang="it-IT" sz="1500" dirty="0"/>
                        <a:t>Analizzare attraverso uno </a:t>
                      </a:r>
                      <a:r>
                        <a:rPr lang="it-IT" sz="1500" b="1" dirty="0"/>
                        <a:t>studio di fattibilità </a:t>
                      </a:r>
                      <a:r>
                        <a:rPr lang="it-IT" sz="1500" dirty="0"/>
                        <a:t>le possibilità di utilizzo del sistema di rilevazione informatica degli studenti in tirocinio con il processo di valorizzazione economica e dell’attività ECM; </a:t>
                      </a:r>
                    </a:p>
                    <a:p>
                      <a:pPr marL="285750" lvl="0" indent="-285750" algn="l">
                        <a:buFontTx/>
                        <a:buChar char="-"/>
                      </a:pPr>
                      <a:r>
                        <a:rPr lang="it-IT" sz="1500" dirty="0"/>
                        <a:t>Realizzare uno </a:t>
                      </a:r>
                      <a:r>
                        <a:rPr lang="it-IT" sz="1500" b="1" dirty="0"/>
                        <a:t>studio pilota </a:t>
                      </a:r>
                      <a:r>
                        <a:rPr lang="it-IT" sz="1500" dirty="0"/>
                        <a:t>e individuare le criticità per la messa regime del sistema.</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572356">
                <a:tc>
                  <a:txBody>
                    <a:bodyPr/>
                    <a:lstStyle/>
                    <a:p>
                      <a:pPr lvl="0"/>
                      <a:r>
                        <a:rPr lang="it-IT" sz="1500" b="1" dirty="0"/>
                        <a:t>Avviare forme di didattica a distanza sperimentando nel triennio almeno una forma seminariale, i precorsi e i moduli identificati dal Consiglio di Corso di Laurea</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lgn="l">
                        <a:buFontTx/>
                        <a:buChar char="-"/>
                      </a:pPr>
                      <a:r>
                        <a:rPr lang="it-IT" sz="1500" dirty="0"/>
                        <a:t>Provvedere alle </a:t>
                      </a:r>
                      <a:r>
                        <a:rPr lang="it-IT" sz="1500" b="1" dirty="0"/>
                        <a:t>azioni preliminari </a:t>
                      </a:r>
                      <a:r>
                        <a:rPr lang="it-IT" sz="1500" dirty="0"/>
                        <a:t>(analisi delle diverse forme di teledidattica, valutazione delle opportunità esistenti, eventuale potenziamento con i fondi ad hoc del CdS) e richiedere le opportune </a:t>
                      </a:r>
                      <a:r>
                        <a:rPr lang="it-IT" sz="1500" b="1" dirty="0"/>
                        <a:t>autorizzazioni</a:t>
                      </a:r>
                      <a:r>
                        <a:rPr lang="it-IT" sz="1500" dirty="0"/>
                        <a:t> per l’allestimento delle aule; </a:t>
                      </a:r>
                    </a:p>
                    <a:p>
                      <a:pPr marL="285750" lvl="0" indent="-285750" algn="l">
                        <a:buFontTx/>
                        <a:buChar char="-"/>
                      </a:pPr>
                      <a:r>
                        <a:rPr lang="it-IT" sz="1500" dirty="0"/>
                        <a:t>Individuare con il Consiglio di Corso le attività didattiche da sottoporre a </a:t>
                      </a:r>
                      <a:r>
                        <a:rPr lang="it-IT" sz="1500" b="1" dirty="0"/>
                        <a:t>sperimentazione in teledidattica </a:t>
                      </a:r>
                      <a:r>
                        <a:rPr lang="it-IT" sz="1500" dirty="0"/>
                        <a:t>e opportuni sistemi di monitoraggio della qualità; </a:t>
                      </a:r>
                    </a:p>
                    <a:p>
                      <a:pPr marL="285750" lvl="0" indent="-285750" algn="l">
                        <a:buFontTx/>
                        <a:buChar char="-"/>
                      </a:pPr>
                      <a:r>
                        <a:rPr lang="it-IT" sz="1500" dirty="0"/>
                        <a:t>Individuare il </a:t>
                      </a:r>
                      <a:r>
                        <a:rPr lang="it-IT" sz="1500" b="1" dirty="0"/>
                        <a:t>sistema tutoriale </a:t>
                      </a:r>
                      <a:r>
                        <a:rPr lang="it-IT" sz="1500" dirty="0"/>
                        <a:t>dedicato presso la sede di Pn; </a:t>
                      </a:r>
                    </a:p>
                    <a:p>
                      <a:pPr marL="285750" lvl="0" indent="-285750" algn="l">
                        <a:buFontTx/>
                        <a:buChar char="-"/>
                      </a:pPr>
                      <a:r>
                        <a:rPr lang="it-IT" sz="1500" dirty="0"/>
                        <a:t>Avviare la sperimentazione e </a:t>
                      </a:r>
                      <a:r>
                        <a:rPr lang="it-IT" sz="1500" b="1" dirty="0"/>
                        <a:t>valutare la qualità percepita</a:t>
                      </a:r>
                      <a:r>
                        <a:rPr lang="it-IT" sz="1500" dirty="0"/>
                        <a:t> da parte degli studenti e dei Docenti e le eventuali ricadute sulla qualità della formazione; </a:t>
                      </a:r>
                    </a:p>
                    <a:p>
                      <a:pPr marL="285750" lvl="0" indent="-285750" algn="l">
                        <a:buFontTx/>
                        <a:buChar char="-"/>
                      </a:pPr>
                      <a:r>
                        <a:rPr lang="it-IT" sz="1500" dirty="0"/>
                        <a:t>Discutere negli organi collegiali e intraprendere azioni di eventuale estensione delle forme di didattica a distanza.</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2306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riesame 2019/2022 -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3" name="CasellaDiTesto 2"/>
          <p:cNvSpPr txBox="1"/>
          <p:nvPr/>
        </p:nvSpPr>
        <p:spPr>
          <a:xfrm>
            <a:off x="9062" y="669719"/>
            <a:ext cx="1538883" cy="5699183"/>
          </a:xfrm>
          <a:prstGeom prst="rect">
            <a:avLst/>
          </a:prstGeom>
          <a:noFill/>
        </p:spPr>
        <p:txBody>
          <a:bodyPr vert="vert270" wrap="square" rtlCol="0">
            <a:spAutoFit/>
          </a:bodyPr>
          <a:lstStyle/>
          <a:p>
            <a:pPr algn="ctr"/>
            <a:r>
              <a:rPr lang="it-IT" sz="4400" b="1" dirty="0"/>
              <a:t>RAPPORTO DI RIESAME 2019/22</a:t>
            </a:r>
          </a:p>
        </p:txBody>
      </p:sp>
      <p:graphicFrame>
        <p:nvGraphicFramePr>
          <p:cNvPr id="4" name="Tabella 3"/>
          <p:cNvGraphicFramePr>
            <a:graphicFrameLocks noGrp="1"/>
          </p:cNvGraphicFramePr>
          <p:nvPr>
            <p:extLst>
              <p:ext uri="{D42A27DB-BD31-4B8C-83A1-F6EECF244321}">
                <p14:modId xmlns:p14="http://schemas.microsoft.com/office/powerpoint/2010/main" val="1809463984"/>
              </p:ext>
            </p:extLst>
          </p:nvPr>
        </p:nvGraphicFramePr>
        <p:xfrm>
          <a:off x="1488174" y="637451"/>
          <a:ext cx="10678060" cy="5440680"/>
        </p:xfrm>
        <a:graphic>
          <a:graphicData uri="http://schemas.openxmlformats.org/drawingml/2006/table">
            <a:tbl>
              <a:tblPr firstRow="1" bandRow="1">
                <a:tableStyleId>{9DCAF9ED-07DC-4A11-8D7F-57B35C25682E}</a:tableStyleId>
              </a:tblPr>
              <a:tblGrid>
                <a:gridCol w="3745563">
                  <a:extLst>
                    <a:ext uri="{9D8B030D-6E8A-4147-A177-3AD203B41FA5}">
                      <a16:colId xmlns:a16="http://schemas.microsoft.com/office/drawing/2014/main" val="20000"/>
                    </a:ext>
                  </a:extLst>
                </a:gridCol>
                <a:gridCol w="6932497">
                  <a:extLst>
                    <a:ext uri="{9D8B030D-6E8A-4147-A177-3AD203B41FA5}">
                      <a16:colId xmlns:a16="http://schemas.microsoft.com/office/drawing/2014/main" val="20001"/>
                    </a:ext>
                  </a:extLst>
                </a:gridCol>
              </a:tblGrid>
              <a:tr h="348917">
                <a:tc>
                  <a:txBody>
                    <a:bodyPr/>
                    <a:lstStyle/>
                    <a:p>
                      <a:pPr algn="l"/>
                      <a:r>
                        <a:rPr lang="it-IT" sz="1800" dirty="0">
                          <a:solidFill>
                            <a:schemeClr val="bg1"/>
                          </a:solidFill>
                        </a:rPr>
                        <a:t>OBIETTIVI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r>
                        <a:rPr lang="it-IT" sz="1800" dirty="0">
                          <a:solidFill>
                            <a:schemeClr val="bg1"/>
                          </a:solidFill>
                        </a:rPr>
                        <a:t>AZIONI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813349">
                <a:tc>
                  <a:txBody>
                    <a:bodyPr/>
                    <a:lstStyle/>
                    <a:p>
                      <a:pPr lvl="0"/>
                      <a:r>
                        <a:rPr lang="it-IT" sz="1500" b="1" dirty="0"/>
                        <a:t>Potenziare le attività di laboratorio professionale degli studenti della sede di Pn riducendo i loro trasferimenti presso lo CSAF di Ud limitandone l’accesso solo per specifiche attività laboratoriali</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lgn="l">
                        <a:buFontTx/>
                        <a:buChar char="-"/>
                      </a:pPr>
                      <a:r>
                        <a:rPr lang="it-IT" sz="1500" baseline="0" dirty="0"/>
                        <a:t>Monitorizzare l’effettivo trasferimento della </a:t>
                      </a:r>
                      <a:r>
                        <a:rPr lang="it-IT" sz="1500" b="1" baseline="0" dirty="0"/>
                        <a:t>attività di laboratorio </a:t>
                      </a:r>
                      <a:r>
                        <a:rPr lang="it-IT" sz="1500" baseline="0" dirty="0"/>
                        <a:t>preso l’A.S.S.5; </a:t>
                      </a:r>
                    </a:p>
                    <a:p>
                      <a:pPr marL="285750" lvl="0" indent="-285750" algn="l">
                        <a:buFontTx/>
                        <a:buChar char="-"/>
                      </a:pPr>
                      <a:r>
                        <a:rPr lang="it-IT" sz="1500" baseline="0" dirty="0"/>
                        <a:t>Censire il </a:t>
                      </a:r>
                      <a:r>
                        <a:rPr lang="it-IT" sz="1500" b="1" baseline="0" dirty="0"/>
                        <a:t>fabbisogno di materiali </a:t>
                      </a:r>
                      <a:r>
                        <a:rPr lang="it-IT" sz="1500" baseline="0" dirty="0"/>
                        <a:t>in accordo ai programmi di studio e provvedere all’acquisto; </a:t>
                      </a:r>
                    </a:p>
                    <a:p>
                      <a:pPr marL="285750" lvl="0" indent="-285750" algn="l">
                        <a:buFontTx/>
                        <a:buChar char="-"/>
                      </a:pPr>
                      <a:r>
                        <a:rPr lang="it-IT" sz="1500" baseline="0" dirty="0"/>
                        <a:t>Identificare le aree di successivo sviluppo delle attività e provvedere alle dotazioni di </a:t>
                      </a:r>
                      <a:r>
                        <a:rPr lang="it-IT" sz="1500" b="1" baseline="0" dirty="0"/>
                        <a:t>risorse necessarie</a:t>
                      </a:r>
                      <a:r>
                        <a:rPr lang="it-IT" sz="1500" baseline="0" dirty="0"/>
                        <a:t>; </a:t>
                      </a:r>
                    </a:p>
                    <a:p>
                      <a:pPr marL="285750" lvl="0" indent="-285750" algn="l">
                        <a:buFontTx/>
                        <a:buChar char="-"/>
                      </a:pPr>
                      <a:r>
                        <a:rPr lang="it-IT" sz="1500" baseline="0" dirty="0"/>
                        <a:t>Monitorare su base annuale l’attività dei laboratori svolta in sede e presso lo CSAF quale indicatore della </a:t>
                      </a:r>
                      <a:r>
                        <a:rPr lang="it-IT" sz="1500" b="1" baseline="0" dirty="0"/>
                        <a:t>riduzione degli spostamenti degli studenti</a:t>
                      </a:r>
                      <a:r>
                        <a:rPr lang="it-IT" sz="1500" baseline="0" dirty="0"/>
                        <a:t>; </a:t>
                      </a:r>
                    </a:p>
                    <a:p>
                      <a:pPr marL="285750" lvl="0" indent="-285750" algn="l">
                        <a:buFontTx/>
                        <a:buChar char="-"/>
                      </a:pPr>
                      <a:r>
                        <a:rPr lang="it-IT" sz="1500" baseline="0" dirty="0"/>
                        <a:t>Identificare ed attivare un sistema ad hoc di monitoraggio della </a:t>
                      </a:r>
                      <a:r>
                        <a:rPr lang="it-IT" sz="1500" b="1" baseline="0" dirty="0"/>
                        <a:t>qualità percepita </a:t>
                      </a:r>
                      <a:r>
                        <a:rPr lang="it-IT" sz="1500" baseline="0" dirty="0"/>
                        <a:t>da parte degli studenti.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57235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500" b="1" dirty="0"/>
                        <a:t>Potenziare il sistema informativo e la fruibilità del sito web del CdS da parte degli studenti e implementare almeno un sistema informativo friendly per assicurare continui aggiornamenti della vita del CdS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lgn="l">
                        <a:buFontTx/>
                        <a:buChar char="-"/>
                      </a:pPr>
                      <a:r>
                        <a:rPr lang="it-IT" sz="1500" dirty="0"/>
                        <a:t>Provvedere, ad ogni aggiornamento del sito web, con particolare riferimento alla Sezione Qualità, ad inviare a tutti gli studenti via e-mail il link; </a:t>
                      </a:r>
                    </a:p>
                    <a:p>
                      <a:pPr marL="285750" lvl="0" indent="-285750" algn="l">
                        <a:buFontTx/>
                        <a:buChar char="-"/>
                      </a:pPr>
                      <a:r>
                        <a:rPr lang="it-IT" sz="1500" dirty="0"/>
                        <a:t>Disegnare e sperimentare un </a:t>
                      </a:r>
                      <a:r>
                        <a:rPr lang="it-IT" sz="1500" b="1" dirty="0"/>
                        <a:t>sistema friendly di comunicazione </a:t>
                      </a:r>
                      <a:r>
                        <a:rPr lang="it-IT" sz="1500" dirty="0"/>
                        <a:t>verso gli studenti (es. attraverso Twitter) e monitorizzarne il gradimento; </a:t>
                      </a:r>
                    </a:p>
                    <a:p>
                      <a:pPr marL="285750" lvl="0" indent="-285750" algn="l">
                        <a:buFontTx/>
                        <a:buChar char="-"/>
                      </a:pPr>
                      <a:r>
                        <a:rPr lang="it-IT" sz="1500" dirty="0"/>
                        <a:t>Stabilizzare il sistema friendly alla luce della valutazione emersa nella sua sperimentazione.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572356">
                <a:tc>
                  <a:txBody>
                    <a:bodyPr/>
                    <a:lstStyle/>
                    <a:p>
                      <a:pPr lvl="0"/>
                      <a:r>
                        <a:rPr lang="it-IT" sz="1500" b="1" dirty="0"/>
                        <a:t>Aggiornare la composizione del Comitato di Indirizzamento includendo stakeholder rilevanti per il CdS e rappresentativi delle Aziende e degli Organi Regionali, del mondo della Professione e dei Docenti</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lgn="l">
                        <a:buFontTx/>
                        <a:buChar char="-"/>
                      </a:pPr>
                      <a:r>
                        <a:rPr lang="it-IT" sz="1500" dirty="0"/>
                        <a:t>Consultare i potenziali </a:t>
                      </a:r>
                      <a:r>
                        <a:rPr lang="it-IT" sz="1500" b="1" dirty="0"/>
                        <a:t>stakeholder</a:t>
                      </a:r>
                      <a:r>
                        <a:rPr lang="it-IT" sz="1500" dirty="0"/>
                        <a:t> sulla base delle indicazioni della CD e della CAQ, per verificare la loro disponibilità ed illustrare le finalità del Comitato di Indirizzamento; </a:t>
                      </a:r>
                    </a:p>
                    <a:p>
                      <a:pPr marL="285750" lvl="0" indent="-285750" algn="l">
                        <a:buFontTx/>
                        <a:buChar char="-"/>
                      </a:pPr>
                      <a:r>
                        <a:rPr lang="it-IT" sz="1500" dirty="0"/>
                        <a:t>Provvedere alla loro nomina in Consiglio di Corso; </a:t>
                      </a:r>
                    </a:p>
                    <a:p>
                      <a:pPr marL="285750" lvl="0" indent="-285750" algn="l">
                        <a:buFontTx/>
                        <a:buChar char="-"/>
                      </a:pPr>
                      <a:r>
                        <a:rPr lang="it-IT" sz="1500" dirty="0"/>
                        <a:t>Assicurare insediamento e l’avvio dei lavori e la periodicità (almeno annuale) delle riunioni.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5417540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6061</Words>
  <Application>Microsoft Office PowerPoint</Application>
  <PresentationFormat>Widescreen</PresentationFormat>
  <Paragraphs>498</Paragraphs>
  <Slides>21</Slides>
  <Notes>20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Arial</vt:lpstr>
      <vt:lpstr>Calibri</vt:lpstr>
      <vt:lpstr>Calibri Light</vt:lpstr>
      <vt:lpstr>Helvetica</vt:lpstr>
      <vt:lpstr>Tahoma</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Elisa Mattiussi</dc:creator>
  <cp:lastModifiedBy>Rita Calligaro</cp:lastModifiedBy>
  <cp:revision>143</cp:revision>
  <cp:lastPrinted>2016-11-03T10:05:00Z</cp:lastPrinted>
  <dcterms:created xsi:type="dcterms:W3CDTF">2016-11-02T07:43:30Z</dcterms:created>
  <dcterms:modified xsi:type="dcterms:W3CDTF">2023-04-03T11:06:36Z</dcterms:modified>
</cp:coreProperties>
</file>