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42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782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173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898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6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109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52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18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63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96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68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ABFF6-15B9-44CA-B4D0-166ECCB7AB43}" type="datetimeFigureOut">
              <a:rPr lang="it-IT" smtClean="0"/>
              <a:t>04/07/2023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8C59C-E6D9-4C14-B7D4-06F6B76831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31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19231" cy="133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491346" y="741412"/>
            <a:ext cx="7805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DIPARTIMENTO DI SCIENZE MATEMATICHE, INFORMATICHE E FISICHE</a:t>
            </a:r>
            <a:endParaRPr lang="it-IT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046"/>
              </p:ext>
            </p:extLst>
          </p:nvPr>
        </p:nvGraphicFramePr>
        <p:xfrm>
          <a:off x="2545675" y="4137355"/>
          <a:ext cx="7127875" cy="21354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5484">
                <a:tc>
                  <a:txBody>
                    <a:bodyPr/>
                    <a:lstStyle/>
                    <a:p>
                      <a:r>
                        <a:rPr lang="it-IT" dirty="0" smtClean="0"/>
                        <a:t>EVENTUALE IMMAGINE / SCHEMA</a:t>
                      </a:r>
                      <a:endParaRPr lang="it-IT" dirty="0"/>
                    </a:p>
                  </a:txBody>
                  <a:tcPr>
                    <a:gradFill flip="none" rotWithShape="1">
                      <a:gsLst>
                        <a:gs pos="0">
                          <a:schemeClr val="tx1"/>
                        </a:gs>
                        <a:gs pos="100000">
                          <a:srgbClr val="FFFFFF"/>
                        </a:gs>
                      </a:gsLst>
                      <a:path path="rect">
                        <a:fillToRect l="100000" t="100000"/>
                      </a:path>
                      <a:tileRect r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4659857" y="6302200"/>
            <a:ext cx="2899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bg1">
                    <a:lumMod val="75000"/>
                  </a:schemeClr>
                </a:solidFill>
              </a:rPr>
              <a:t>anno accademico 0000/0000</a:t>
            </a:r>
            <a:endParaRPr lang="it-I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48256" y="1624526"/>
            <a:ext cx="9115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Corso di laurea in </a:t>
            </a:r>
            <a:r>
              <a:rPr lang="it-IT" i="1" dirty="0" smtClean="0"/>
              <a:t>Discipline </a:t>
            </a:r>
            <a:r>
              <a:rPr lang="it-IT" i="1" dirty="0"/>
              <a:t>Informatiche (specificare il corso di Laurea)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551902" y="2786383"/>
            <a:ext cx="8672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Relatore/Relatrice					Laureando/Laureanda	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491167" y="3265539"/>
            <a:ext cx="8672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Correlatori/Correlatrici	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58126" y="2214894"/>
            <a:ext cx="911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</a:t>
            </a:r>
            <a:r>
              <a:rPr kumimoji="0" lang="it-IT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itolo della tesi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9433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19231" cy="1330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/>
          <p:cNvSpPr/>
          <p:nvPr/>
        </p:nvSpPr>
        <p:spPr>
          <a:xfrm>
            <a:off x="3496886" y="739832"/>
            <a:ext cx="823237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DIPARTIMENTO DI SCIENZE MATEMATICHE, INFORMATICHE E FISICHE</a:t>
            </a:r>
            <a:endParaRPr lang="it-IT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olo 4"/>
          <p:cNvSpPr txBox="1">
            <a:spLocks/>
          </p:cNvSpPr>
          <p:nvPr/>
        </p:nvSpPr>
        <p:spPr>
          <a:xfrm>
            <a:off x="2237539" y="2076238"/>
            <a:ext cx="7744151" cy="426278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La tesi è stata svolta presso ….. </a:t>
            </a:r>
          </a:p>
          <a:p>
            <a:pPr marL="285750" indent="-285750">
              <a:buFont typeface="Arial"/>
              <a:buChar char="•"/>
            </a:pPr>
            <a:endParaRPr lang="it-IT" sz="2000" dirty="0" smtClean="0">
              <a:solidFill>
                <a:srgbClr val="643D38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Ho affrontato…. (ad esempio: il problema dello sviluppo di una applicazione che verifichi la terminazione delle applicazioni multimediali sotto Windows 10)</a:t>
            </a:r>
          </a:p>
          <a:p>
            <a:pPr marL="285750" indent="-285750">
              <a:buFont typeface="Arial"/>
              <a:buChar char="•"/>
            </a:pPr>
            <a:endParaRPr lang="it-IT" sz="2000" dirty="0" smtClean="0">
              <a:solidFill>
                <a:srgbClr val="643D38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….. (inserire a piacere una breve parte testuale e/o un grafico anche animato, … l’importante è che sia </a:t>
            </a:r>
            <a:r>
              <a:rPr lang="it-IT" sz="2000" b="1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una sola slide </a:t>
            </a:r>
            <a:r>
              <a:rPr lang="it-IT" sz="2000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oltre a quella di intestazione) </a:t>
            </a:r>
          </a:p>
          <a:p>
            <a:pPr marL="285750" indent="-285750">
              <a:buFont typeface="Arial"/>
              <a:buChar char="•"/>
            </a:pPr>
            <a:endParaRPr lang="it-IT" sz="2000" dirty="0" smtClean="0">
              <a:solidFill>
                <a:srgbClr val="643D38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r>
              <a:rPr lang="mr-IN" sz="2000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…</a:t>
            </a:r>
            <a:endParaRPr lang="it-IT" sz="2000" dirty="0" smtClean="0">
              <a:solidFill>
                <a:srgbClr val="643D38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endParaRPr lang="it-IT" sz="2000" dirty="0">
              <a:solidFill>
                <a:srgbClr val="643D38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it-IT" sz="2000" dirty="0">
              <a:solidFill>
                <a:srgbClr val="643D38"/>
              </a:solidFill>
              <a:latin typeface="Arial" charset="0"/>
              <a:ea typeface="Arial" charset="0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r>
              <a:rPr lang="it-IT" sz="2000" dirty="0" smtClean="0">
                <a:solidFill>
                  <a:srgbClr val="643D38"/>
                </a:solidFill>
                <a:latin typeface="Arial" charset="0"/>
                <a:ea typeface="Arial" charset="0"/>
                <a:cs typeface="Arial" charset="0"/>
              </a:rPr>
              <a:t>…. (ad esempio: Non appena il programma da me scritto terminerà l’esecuzione, l’azienda ha promesso di brevettarlo)</a:t>
            </a:r>
          </a:p>
        </p:txBody>
      </p:sp>
    </p:spTree>
    <p:extLst>
      <p:ext uri="{BB962C8B-B14F-4D97-AF65-F5344CB8AC3E}">
        <p14:creationId xmlns:p14="http://schemas.microsoft.com/office/powerpoint/2010/main" val="909582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E940D80746E144082B707BEAC473C41" ma:contentTypeVersion="16" ma:contentTypeDescription="Creare un nuovo documento." ma:contentTypeScope="" ma:versionID="6cb796c52f8ff616c0a059217b822a1f">
  <xsd:schema xmlns:xsd="http://www.w3.org/2001/XMLSchema" xmlns:xs="http://www.w3.org/2001/XMLSchema" xmlns:p="http://schemas.microsoft.com/office/2006/metadata/properties" xmlns:ns3="484e58ae-2b38-4f25-b32a-c26c0767fe58" xmlns:ns4="94e974b0-9b50-4fd7-b693-ebff31e9f880" targetNamespace="http://schemas.microsoft.com/office/2006/metadata/properties" ma:root="true" ma:fieldsID="151a041d77b71e4335cf52ec90cad5a0" ns3:_="" ns4:_="">
    <xsd:import namespace="484e58ae-2b38-4f25-b32a-c26c0767fe58"/>
    <xsd:import namespace="94e974b0-9b50-4fd7-b693-ebff31e9f8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ServiceSearchPropertie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58ae-2b38-4f25-b32a-c26c0767fe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e974b0-9b50-4fd7-b693-ebff31e9f8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4e974b0-9b50-4fd7-b693-ebff31e9f880" xsi:nil="true"/>
  </documentManagement>
</p:properties>
</file>

<file path=customXml/itemProps1.xml><?xml version="1.0" encoding="utf-8"?>
<ds:datastoreItem xmlns:ds="http://schemas.openxmlformats.org/officeDocument/2006/customXml" ds:itemID="{A30AE499-A959-4DAE-9BFB-3BBD9CCED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4e58ae-2b38-4f25-b32a-c26c0767fe58"/>
    <ds:schemaRef ds:uri="94e974b0-9b50-4fd7-b693-ebff31e9f8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36D043-DA48-46E7-9DB5-7087974DED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810D1-350C-4625-8C23-087313757C34}">
  <ds:schemaRefs>
    <ds:schemaRef ds:uri="http://purl.org/dc/elements/1.1/"/>
    <ds:schemaRef ds:uri="http://www.w3.org/XML/1998/namespace"/>
    <ds:schemaRef ds:uri="http://schemas.microsoft.com/office/infopath/2007/PartnerControls"/>
    <ds:schemaRef ds:uri="484e58ae-2b38-4f25-b32a-c26c0767fe58"/>
    <ds:schemaRef ds:uri="http://purl.org/dc/terms/"/>
    <ds:schemaRef ds:uri="http://schemas.microsoft.com/office/2006/metadata/properties"/>
    <ds:schemaRef ds:uri="94e974b0-9b50-4fd7-b693-ebff31e9f880"/>
    <ds:schemaRef ds:uri="http://schemas.microsoft.com/office/2006/documentManagement/types"/>
    <ds:schemaRef ds:uri="http://purl.org/dc/dcmitype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132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Debora Fantini</dc:creator>
  <cp:lastModifiedBy>Debora Fantini</cp:lastModifiedBy>
  <cp:revision>5</cp:revision>
  <dcterms:created xsi:type="dcterms:W3CDTF">2023-07-04T09:04:56Z</dcterms:created>
  <dcterms:modified xsi:type="dcterms:W3CDTF">2023-07-04T09:12:44Z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0x0101001E940D80746E144082B707BEAC473C41</vt:lpwstr>
  </property>
</Properties>
</file>