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4"/>
  </p:notesMasterIdLst>
  <p:sldIdLst>
    <p:sldId id="282" r:id="rId2"/>
    <p:sldId id="283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506"/>
    <a:srgbClr val="A3538C"/>
    <a:srgbClr val="0000FF"/>
    <a:srgbClr val="1A00FF"/>
    <a:srgbClr val="6268B1"/>
    <a:srgbClr val="64C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38"/>
    <p:restoredTop sz="94856"/>
  </p:normalViewPr>
  <p:slideViewPr>
    <p:cSldViewPr snapToGrid="0" snapToObjects="1">
      <p:cViewPr varScale="1">
        <p:scale>
          <a:sx n="80" d="100"/>
          <a:sy n="80" d="100"/>
        </p:scale>
        <p:origin x="32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2CB4C-ABA4-9B45-80FF-CC1AA8CB3075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ED094-0A46-4746-B7A9-3D51870BB9F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430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10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98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15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97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73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300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09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354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45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657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086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833B7-12D0-9947-8F67-323AA501D8D4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FEC6B-4FC5-C948-BBE0-352672C664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03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C29C084E-D3D3-8548-B314-FC8F294BCEB4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650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6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9492ADD-D429-7D41-A5A6-E4868AFD839F}"/>
              </a:ext>
            </a:extLst>
          </p:cNvPr>
          <p:cNvSpPr txBox="1"/>
          <p:nvPr/>
        </p:nvSpPr>
        <p:spPr>
          <a:xfrm>
            <a:off x="404661" y="2816650"/>
            <a:ext cx="5893329" cy="2705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4400" b="1" dirty="0">
                <a:solidFill>
                  <a:schemeClr val="bg1"/>
                </a:solidFill>
                <a:latin typeface="Nobel Black" panose="02000603030000020004" pitchFamily="2" charset="77"/>
                <a:cs typeface="Arial Black" panose="020B0604020202020204" pitchFamily="34" charset="0"/>
              </a:rPr>
              <a:t>STUDENT DAY 2021</a:t>
            </a:r>
            <a:br>
              <a:rPr lang="it-IT" sz="4400" b="1" dirty="0">
                <a:solidFill>
                  <a:schemeClr val="bg1"/>
                </a:solidFill>
                <a:latin typeface="Nobel Regular" panose="02000603030000020004" pitchFamily="2" charset="77"/>
                <a:cs typeface="Arial Black" panose="020B0604020202020204" pitchFamily="34" charset="0"/>
              </a:rPr>
            </a:br>
            <a:r>
              <a:rPr lang="it-IT" sz="2400" b="1" dirty="0">
                <a:solidFill>
                  <a:schemeClr val="bg1"/>
                </a:solidFill>
                <a:latin typeface="Nobel Black" panose="02000603030000020004" pitchFamily="2" charset="77"/>
                <a:cs typeface="Arial Black" panose="020B0604020202020204" pitchFamily="34" charset="0"/>
              </a:rPr>
              <a:t>APPROFONDISCI</a:t>
            </a:r>
          </a:p>
          <a:p>
            <a:pPr>
              <a:lnSpc>
                <a:spcPct val="150000"/>
              </a:lnSpc>
            </a:pPr>
            <a:r>
              <a:rPr lang="it-IT" sz="2400" b="1" dirty="0">
                <a:solidFill>
                  <a:schemeClr val="bg1"/>
                </a:solidFill>
                <a:latin typeface="Nobel Black" panose="02000603030000020004" pitchFamily="2" charset="77"/>
                <a:cs typeface="Arial Black" panose="020B0604020202020204" pitchFamily="34" charset="0"/>
              </a:rPr>
              <a:t>10 MARZO 2021</a:t>
            </a:r>
            <a:br>
              <a:rPr lang="it-IT" sz="2400" b="1" dirty="0">
                <a:solidFill>
                  <a:schemeClr val="bg1"/>
                </a:solidFill>
                <a:latin typeface="Nobel Black" panose="02000603030000020004" pitchFamily="2" charset="77"/>
                <a:cs typeface="Arial Black" panose="020B0604020202020204" pitchFamily="34" charset="0"/>
              </a:rPr>
            </a:br>
            <a:r>
              <a:rPr lang="it-IT" sz="2400" b="1" dirty="0">
                <a:solidFill>
                  <a:schemeClr val="bg1"/>
                </a:solidFill>
                <a:latin typeface="Nobel Black" panose="02000603030000020004" pitchFamily="2" charset="77"/>
                <a:cs typeface="Arial Black" panose="020B0604020202020204" pitchFamily="34" charset="0"/>
              </a:rPr>
              <a:t>DIUM 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EB5A75D-B191-2A47-8AEE-C4C9737108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371" b="55996"/>
          <a:stretch/>
        </p:blipFill>
        <p:spPr>
          <a:xfrm>
            <a:off x="284235" y="147434"/>
            <a:ext cx="6013755" cy="2521782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84D5882-185A-0846-9456-69B19F92AF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235" y="7246734"/>
            <a:ext cx="2659945" cy="280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11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2975" y="9055891"/>
            <a:ext cx="3015025" cy="850109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055890"/>
            <a:ext cx="4132465" cy="850110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FC332805-0286-254E-99E9-660CA443EF39}"/>
              </a:ext>
            </a:extLst>
          </p:cNvPr>
          <p:cNvSpPr txBox="1"/>
          <p:nvPr/>
        </p:nvSpPr>
        <p:spPr>
          <a:xfrm>
            <a:off x="490344" y="837453"/>
            <a:ext cx="5955150" cy="74546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b="1" dirty="0">
                <a:solidFill>
                  <a:srgbClr val="FF6506"/>
                </a:solidFill>
                <a:latin typeface="Nobel Black" panose="02000603030000020004" pitchFamily="2" charset="77"/>
              </a:rPr>
              <a:t>ore 14.00</a:t>
            </a:r>
          </a:p>
          <a:p>
            <a:r>
              <a:rPr lang="it-IT" sz="1600" dirty="0">
                <a:latin typeface="Nobel Regular" panose="02000603030000020004" pitchFamily="2" charset="77"/>
              </a:rPr>
              <a:t>Sara Marmai intervista il prof. </a:t>
            </a:r>
            <a:r>
              <a:rPr lang="it-IT" sz="1600" b="1" dirty="0">
                <a:latin typeface="Nobel Regular" panose="02000603030000020004" pitchFamily="2" charset="77"/>
              </a:rPr>
              <a:t>Andrea Zannini</a:t>
            </a:r>
            <a:r>
              <a:rPr lang="it-IT" sz="1600" dirty="0">
                <a:latin typeface="Nobel Regular" panose="02000603030000020004" pitchFamily="2" charset="77"/>
              </a:rPr>
              <a:t> sul</a:t>
            </a:r>
            <a:br>
              <a:rPr lang="it-IT" sz="1600" dirty="0">
                <a:latin typeface="Nobel Regular" panose="02000603030000020004" pitchFamily="2" charset="77"/>
              </a:rPr>
            </a:br>
            <a:r>
              <a:rPr lang="it-IT" sz="1600" b="1" dirty="0">
                <a:latin typeface="Nobel Regular" panose="02000603030000020004" pitchFamily="2" charset="77"/>
              </a:rPr>
              <a:t>Dipartimento di Studi umanistici e del patrimonio culturale </a:t>
            </a:r>
            <a:endParaRPr lang="it-IT" sz="1600" dirty="0">
              <a:latin typeface="Nobel Regular" panose="02000603030000020004" pitchFamily="2" charset="77"/>
            </a:endParaRPr>
          </a:p>
          <a:p>
            <a:endParaRPr lang="it-IT" dirty="0">
              <a:latin typeface="Nobel Regular" panose="02000603030000020004" pitchFamily="2" charset="77"/>
            </a:endParaRPr>
          </a:p>
          <a:p>
            <a:r>
              <a:rPr lang="it-IT" b="1" dirty="0">
                <a:solidFill>
                  <a:srgbClr val="FF6506"/>
                </a:solidFill>
                <a:latin typeface="Nobel Black" panose="02000603030000020004" pitchFamily="2" charset="77"/>
              </a:rPr>
              <a:t>ore 14.20</a:t>
            </a:r>
          </a:p>
          <a:p>
            <a:r>
              <a:rPr lang="it-IT" sz="1600" dirty="0">
                <a:latin typeface="Nobel Regular" panose="02000603030000020004" pitchFamily="2" charset="77"/>
              </a:rPr>
              <a:t>Marina </a:t>
            </a:r>
            <a:r>
              <a:rPr lang="it-IT" sz="1600" dirty="0" err="1">
                <a:latin typeface="Nobel Regular" panose="02000603030000020004" pitchFamily="2" charset="77"/>
              </a:rPr>
              <a:t>Zorz</a:t>
            </a:r>
            <a:r>
              <a:rPr lang="it-IT" sz="1600" dirty="0">
                <a:latin typeface="Nobel Regular" panose="02000603030000020004" pitchFamily="2" charset="77"/>
              </a:rPr>
              <a:t> intervista la dott.ssa </a:t>
            </a:r>
            <a:r>
              <a:rPr lang="it-IT" sz="1600" b="1" dirty="0">
                <a:latin typeface="Nobel Regular" panose="02000603030000020004" pitchFamily="2" charset="77"/>
              </a:rPr>
              <a:t>Marina </a:t>
            </a:r>
            <a:r>
              <a:rPr lang="it-IT" sz="1600" b="1" dirty="0" err="1">
                <a:latin typeface="Nobel Regular" panose="02000603030000020004" pitchFamily="2" charset="77"/>
              </a:rPr>
              <a:t>Rubinich</a:t>
            </a:r>
            <a:br>
              <a:rPr lang="it-IT" sz="1600" b="1" dirty="0">
                <a:latin typeface="Nobel Regular" panose="02000603030000020004" pitchFamily="2" charset="77"/>
              </a:rPr>
            </a:br>
            <a:r>
              <a:rPr lang="it-IT" sz="1600" dirty="0">
                <a:latin typeface="Nobel Regular" panose="02000603030000020004" pitchFamily="2" charset="77"/>
              </a:rPr>
              <a:t>sul corso in </a:t>
            </a:r>
            <a:r>
              <a:rPr lang="it-IT" sz="1600" b="1" dirty="0">
                <a:solidFill>
                  <a:srgbClr val="FF6506"/>
                </a:solidFill>
                <a:latin typeface="Nobel Regular" panose="02000603030000020004" pitchFamily="2" charset="77"/>
              </a:rPr>
              <a:t>Beni Culturali</a:t>
            </a:r>
            <a:r>
              <a:rPr lang="it-IT" sz="1600" dirty="0">
                <a:solidFill>
                  <a:srgbClr val="FF6506"/>
                </a:solidFill>
                <a:latin typeface="Nobel Regular" panose="02000603030000020004" pitchFamily="2" charset="77"/>
              </a:rPr>
              <a:t> </a:t>
            </a:r>
          </a:p>
          <a:p>
            <a:endParaRPr lang="it-IT" dirty="0">
              <a:latin typeface="Nobel Regular" panose="02000603030000020004" pitchFamily="2" charset="77"/>
            </a:endParaRPr>
          </a:p>
          <a:p>
            <a:r>
              <a:rPr lang="it-IT" b="1" dirty="0">
                <a:solidFill>
                  <a:srgbClr val="FF6506"/>
                </a:solidFill>
                <a:latin typeface="Nobel Black" panose="02000603030000020004" pitchFamily="2" charset="77"/>
              </a:rPr>
              <a:t>ore 14.45</a:t>
            </a:r>
          </a:p>
          <a:p>
            <a:r>
              <a:rPr lang="it-IT" sz="1600" dirty="0">
                <a:latin typeface="Nobel Regular" panose="02000603030000020004" pitchFamily="2" charset="77"/>
              </a:rPr>
              <a:t>Silvia Mascia intervista il dott. </a:t>
            </a:r>
            <a:r>
              <a:rPr lang="it-IT" sz="1600" b="1" dirty="0">
                <a:latin typeface="Nobel Regular" panose="02000603030000020004" pitchFamily="2" charset="77"/>
              </a:rPr>
              <a:t>Andrea Mariani</a:t>
            </a:r>
            <a:br>
              <a:rPr lang="it-IT" sz="1600" b="1" dirty="0">
                <a:latin typeface="Nobel Regular" panose="02000603030000020004" pitchFamily="2" charset="77"/>
              </a:rPr>
            </a:br>
            <a:r>
              <a:rPr lang="it-IT" sz="1600" dirty="0">
                <a:latin typeface="Nobel Regular" panose="02000603030000020004" pitchFamily="2" charset="77"/>
              </a:rPr>
              <a:t>sul corso in </a:t>
            </a:r>
            <a:r>
              <a:rPr lang="it-IT" sz="1600" b="1" dirty="0">
                <a:solidFill>
                  <a:srgbClr val="FF6506"/>
                </a:solidFill>
                <a:latin typeface="Nobel Regular" panose="02000603030000020004" pitchFamily="2" charset="77"/>
              </a:rPr>
              <a:t>Discipline dell’audiovisivo, dei media e dello spettacolo</a:t>
            </a:r>
            <a:endParaRPr lang="it-IT" sz="1600" dirty="0">
              <a:solidFill>
                <a:srgbClr val="FF6506"/>
              </a:solidFill>
              <a:latin typeface="Nobel Regular" panose="02000603030000020004" pitchFamily="2" charset="77"/>
            </a:endParaRPr>
          </a:p>
          <a:p>
            <a:endParaRPr lang="it-IT" dirty="0">
              <a:latin typeface="Nobel Regular" panose="02000603030000020004" pitchFamily="2" charset="77"/>
            </a:endParaRPr>
          </a:p>
          <a:p>
            <a:r>
              <a:rPr lang="it-IT" b="1" dirty="0">
                <a:solidFill>
                  <a:srgbClr val="FF6506"/>
                </a:solidFill>
                <a:latin typeface="Nobel Black" panose="02000603030000020004" pitchFamily="2" charset="77"/>
              </a:rPr>
              <a:t>ore 15.10</a:t>
            </a:r>
          </a:p>
          <a:p>
            <a:r>
              <a:rPr lang="it-IT" sz="1600" dirty="0">
                <a:latin typeface="Nobel Regular" panose="02000603030000020004" pitchFamily="2" charset="77"/>
              </a:rPr>
              <a:t>Carolina Stabile intervista la prof.ssa </a:t>
            </a:r>
            <a:r>
              <a:rPr lang="it-IT" sz="1600" b="1" dirty="0">
                <a:latin typeface="Nobel Regular" panose="02000603030000020004" pitchFamily="2" charset="77"/>
              </a:rPr>
              <a:t>Emanuela Colombi</a:t>
            </a:r>
            <a:br>
              <a:rPr lang="it-IT" sz="1600" b="1" dirty="0">
                <a:latin typeface="Nobel Regular" panose="02000603030000020004" pitchFamily="2" charset="77"/>
              </a:rPr>
            </a:br>
            <a:r>
              <a:rPr lang="it-IT" sz="1600" dirty="0">
                <a:latin typeface="Nobel Regular" panose="02000603030000020004" pitchFamily="2" charset="77"/>
              </a:rPr>
              <a:t>sul corso di </a:t>
            </a:r>
            <a:r>
              <a:rPr lang="it-IT" sz="1600" b="1" dirty="0">
                <a:solidFill>
                  <a:srgbClr val="FF6506"/>
                </a:solidFill>
                <a:latin typeface="Nobel Regular" panose="02000603030000020004" pitchFamily="2" charset="77"/>
              </a:rPr>
              <a:t>Lettere</a:t>
            </a:r>
            <a:r>
              <a:rPr lang="it-IT" sz="1600" dirty="0">
                <a:latin typeface="Nobel Regular" panose="02000603030000020004" pitchFamily="2" charset="77"/>
              </a:rPr>
              <a:t> </a:t>
            </a:r>
          </a:p>
          <a:p>
            <a:endParaRPr lang="it-IT" sz="1600" b="1" dirty="0">
              <a:solidFill>
                <a:srgbClr val="A3538C"/>
              </a:solidFill>
              <a:latin typeface="Nobel Regular" panose="02000603030000020004" pitchFamily="2" charset="77"/>
            </a:endParaRPr>
          </a:p>
          <a:p>
            <a:r>
              <a:rPr lang="it-IT" sz="1600" b="1" dirty="0">
                <a:solidFill>
                  <a:srgbClr val="FF6506"/>
                </a:solidFill>
                <a:latin typeface="Nobel Black" panose="02000603030000020004" pitchFamily="2" charset="77"/>
              </a:rPr>
              <a:t>ore 15.35</a:t>
            </a:r>
          </a:p>
          <a:p>
            <a:r>
              <a:rPr lang="it-IT" sz="1600" dirty="0">
                <a:latin typeface="Nobel Regular" panose="02000603030000020004" pitchFamily="2" charset="77"/>
              </a:rPr>
              <a:t>Caterina Alunni Barbarossa intervista la prof.ssa </a:t>
            </a:r>
            <a:r>
              <a:rPr lang="it-IT" sz="1600" b="1" dirty="0">
                <a:latin typeface="Nobel Regular" panose="02000603030000020004" pitchFamily="2" charset="77"/>
              </a:rPr>
              <a:t>Raffaella Bombi</a:t>
            </a:r>
            <a:br>
              <a:rPr lang="it-IT" sz="1600" b="1" dirty="0">
                <a:latin typeface="Nobel Regular" panose="02000603030000020004" pitchFamily="2" charset="77"/>
              </a:rPr>
            </a:br>
            <a:r>
              <a:rPr lang="it-IT" sz="1600" dirty="0">
                <a:latin typeface="Nobel Regular" panose="02000603030000020004" pitchFamily="2" charset="77"/>
              </a:rPr>
              <a:t>sul corso di </a:t>
            </a:r>
            <a:r>
              <a:rPr lang="it-IT" sz="1600" b="1" dirty="0">
                <a:solidFill>
                  <a:srgbClr val="FF6506"/>
                </a:solidFill>
                <a:latin typeface="Nobel Regular" panose="02000603030000020004" pitchFamily="2" charset="77"/>
              </a:rPr>
              <a:t>Scienze e tecniche del turismo culturale </a:t>
            </a:r>
            <a:endParaRPr lang="it-IT" sz="1600" dirty="0">
              <a:solidFill>
                <a:srgbClr val="FF6506"/>
              </a:solidFill>
              <a:latin typeface="Nobel Regular" panose="02000603030000020004" pitchFamily="2" charset="77"/>
            </a:endParaRPr>
          </a:p>
          <a:p>
            <a:endParaRPr lang="it-IT" sz="1600" b="1" dirty="0">
              <a:solidFill>
                <a:srgbClr val="A3538C"/>
              </a:solidFill>
              <a:latin typeface="Nobel Regular" panose="02000603030000020004" pitchFamily="2" charset="77"/>
            </a:endParaRPr>
          </a:p>
          <a:p>
            <a:r>
              <a:rPr lang="it-IT" sz="1600" b="1" dirty="0">
                <a:solidFill>
                  <a:srgbClr val="FF6506"/>
                </a:solidFill>
                <a:latin typeface="Nobel Black" panose="02000603030000020004" pitchFamily="2" charset="77"/>
              </a:rPr>
              <a:t>ore 16.00</a:t>
            </a:r>
          </a:p>
          <a:p>
            <a:r>
              <a:rPr lang="it-IT" sz="1600" dirty="0">
                <a:latin typeface="Nobel Regular" panose="02000603030000020004" pitchFamily="2" charset="77"/>
              </a:rPr>
              <a:t>Francesco Venturoso racconta la propria esperienza di studente di Beni Culturali </a:t>
            </a:r>
          </a:p>
          <a:p>
            <a:endParaRPr lang="it-IT" sz="1600" dirty="0">
              <a:latin typeface="Nobel Regular" panose="02000603030000020004" pitchFamily="2" charset="77"/>
            </a:endParaRPr>
          </a:p>
          <a:p>
            <a:r>
              <a:rPr lang="it-IT" sz="1600" b="1" dirty="0">
                <a:solidFill>
                  <a:srgbClr val="FF6506"/>
                </a:solidFill>
                <a:latin typeface="Nobel Black" panose="02000603030000020004" pitchFamily="2" charset="77"/>
              </a:rPr>
              <a:t>ore 16.15</a:t>
            </a:r>
          </a:p>
          <a:p>
            <a:r>
              <a:rPr lang="it-IT" sz="1600" dirty="0">
                <a:latin typeface="Nobel Regular" panose="02000603030000020004" pitchFamily="2" charset="77"/>
              </a:rPr>
              <a:t>Anna Carolo racconta la propria esperienza di studente di </a:t>
            </a:r>
            <a:br>
              <a:rPr lang="it-IT" sz="1600" dirty="0">
                <a:latin typeface="Nobel Regular" panose="02000603030000020004" pitchFamily="2" charset="77"/>
              </a:rPr>
            </a:br>
            <a:r>
              <a:rPr lang="it-IT" sz="1600" dirty="0">
                <a:latin typeface="Nobel Regular" panose="02000603030000020004" pitchFamily="2" charset="77"/>
              </a:rPr>
              <a:t>Discipline dell’audiovisivo, dei media e dello spettacolo </a:t>
            </a:r>
          </a:p>
          <a:p>
            <a:endParaRPr lang="it-IT" sz="1600" dirty="0">
              <a:latin typeface="Nobel Regular" panose="02000603030000020004" pitchFamily="2" charset="77"/>
            </a:endParaRPr>
          </a:p>
          <a:p>
            <a:r>
              <a:rPr lang="it-IT" sz="1600" b="1" dirty="0">
                <a:solidFill>
                  <a:srgbClr val="FF6506"/>
                </a:solidFill>
                <a:latin typeface="Nobel Black" panose="02000603030000020004" pitchFamily="2" charset="77"/>
              </a:rPr>
              <a:t>ore 16.30</a:t>
            </a:r>
            <a:br>
              <a:rPr lang="it-IT" sz="1600" dirty="0">
                <a:latin typeface="Nobel Regular" panose="02000603030000020004" pitchFamily="2" charset="77"/>
              </a:rPr>
            </a:br>
            <a:r>
              <a:rPr lang="it-IT" sz="1600" dirty="0">
                <a:latin typeface="Nobel Regular" panose="02000603030000020004" pitchFamily="2" charset="77"/>
              </a:rPr>
              <a:t>Gabriele Prete racconta la propria esperienza di studente di Lettere </a:t>
            </a:r>
          </a:p>
          <a:p>
            <a:endParaRPr lang="it-IT" sz="1600" dirty="0">
              <a:latin typeface="Nobel Regular" panose="02000603030000020004" pitchFamily="2" charset="77"/>
            </a:endParaRPr>
          </a:p>
          <a:p>
            <a:r>
              <a:rPr lang="it-IT" sz="1600" b="1" dirty="0">
                <a:solidFill>
                  <a:srgbClr val="FF6506"/>
                </a:solidFill>
                <a:latin typeface="Nobel Black" panose="02000603030000020004" pitchFamily="2" charset="77"/>
              </a:rPr>
              <a:t>ore 16.45</a:t>
            </a:r>
            <a:br>
              <a:rPr lang="it-IT" sz="1600" dirty="0">
                <a:latin typeface="Nobel Regular" panose="02000603030000020004" pitchFamily="2" charset="77"/>
              </a:rPr>
            </a:br>
            <a:r>
              <a:rPr lang="it-IT" sz="1600" dirty="0">
                <a:latin typeface="Nobel Regular" panose="02000603030000020004" pitchFamily="2" charset="77"/>
              </a:rPr>
              <a:t>Marisa </a:t>
            </a:r>
            <a:r>
              <a:rPr lang="it-IT" sz="1600" dirty="0" err="1">
                <a:latin typeface="Nobel Regular" panose="02000603030000020004" pitchFamily="2" charset="77"/>
              </a:rPr>
              <a:t>Braides</a:t>
            </a:r>
            <a:r>
              <a:rPr lang="it-IT" sz="1600" dirty="0">
                <a:latin typeface="Nobel Regular" panose="02000603030000020004" pitchFamily="2" charset="77"/>
              </a:rPr>
              <a:t> racconta la propria esperienza di studentessa di Scienze e tecniche del turismo culturale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C51D268-6966-C241-8514-6E5DA3CDFDD2}"/>
              </a:ext>
            </a:extLst>
          </p:cNvPr>
          <p:cNvSpPr txBox="1"/>
          <p:nvPr/>
        </p:nvSpPr>
        <p:spPr>
          <a:xfrm>
            <a:off x="4225483" y="9188557"/>
            <a:ext cx="2718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Nobel Black" panose="02000603030000020004" pitchFamily="2" charset="77"/>
              </a:rPr>
              <a:t>DIUM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A221DDA-DF20-BC45-B65B-4108BE1BA568}"/>
              </a:ext>
            </a:extLst>
          </p:cNvPr>
          <p:cNvSpPr txBox="1"/>
          <p:nvPr/>
        </p:nvSpPr>
        <p:spPr>
          <a:xfrm>
            <a:off x="490344" y="9188557"/>
            <a:ext cx="3836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6506"/>
                </a:solidFill>
                <a:latin typeface="Nobel Black" panose="02000603030000020004" pitchFamily="2" charset="77"/>
              </a:rPr>
              <a:t>10 MARZO 2021</a:t>
            </a:r>
          </a:p>
        </p:txBody>
      </p:sp>
    </p:spTree>
    <p:extLst>
      <p:ext uri="{BB962C8B-B14F-4D97-AF65-F5344CB8AC3E}">
        <p14:creationId xmlns:p14="http://schemas.microsoft.com/office/powerpoint/2010/main" val="1597211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Personalizzati 53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A3528B"/>
      </a:accent1>
      <a:accent2>
        <a:srgbClr val="31C1DF"/>
      </a:accent2>
      <a:accent3>
        <a:srgbClr val="91C4E6"/>
      </a:accent3>
      <a:accent4>
        <a:srgbClr val="C1B9DA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175</Words>
  <Application>Microsoft Macintosh PowerPoint</Application>
  <PresentationFormat>A4 (21x29,7 cm)</PresentationFormat>
  <Paragraphs>28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Nobel Black</vt:lpstr>
      <vt:lpstr>Nobel Regular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Università Udine - Ufficio Orientamento</dc:creator>
  <cp:lastModifiedBy>Università Udine - Ufficio Orientamento</cp:lastModifiedBy>
  <cp:revision>11</cp:revision>
  <dcterms:created xsi:type="dcterms:W3CDTF">2021-02-02T11:59:20Z</dcterms:created>
  <dcterms:modified xsi:type="dcterms:W3CDTF">2021-03-08T17:03:39Z</dcterms:modified>
</cp:coreProperties>
</file>